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0D6E-0353-44AC-8381-F93D4F020867}" type="datetimeFigureOut">
              <a:rPr lang="en-IN" smtClean="0"/>
              <a:pPr/>
              <a:t>3/17/2013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754F-B598-4A5F-BD2D-53A43BEF22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8134672" cy="7200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BAJA SAE INDIA 2014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692696"/>
            <a:ext cx="8460432" cy="5879576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</a:rPr>
              <a:t>Tentative EVENT SCHEDULE</a:t>
            </a:r>
            <a:endParaRPr lang="en-US" sz="4000" b="1" dirty="0" smtClean="0">
              <a:solidFill>
                <a:srgbClr val="7030A0"/>
              </a:solidFill>
              <a:latin typeface="Comic Sans MS" pitchFamily="66" charset="0"/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6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BAJA Registration open: 25 Mar 13 to  05 Apr 13.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</a:t>
            </a:r>
            <a:r>
              <a:rPr lang="en-US" sz="4900" b="1" dirty="0" smtClean="0">
                <a:solidFill>
                  <a:srgbClr val="00B050"/>
                </a:solidFill>
                <a:latin typeface="Arial Black" pitchFamily="34" charset="0"/>
                <a:cs typeface="Aharoni" pitchFamily="2" charset="-79"/>
              </a:rPr>
              <a:t>New rule book for 2014 publish by 03</a:t>
            </a:r>
            <a:r>
              <a:rPr lang="en-US" sz="4900" b="1" baseline="30000" dirty="0" smtClean="0">
                <a:solidFill>
                  <a:srgbClr val="00B050"/>
                </a:solidFill>
                <a:latin typeface="Arial Black" pitchFamily="34" charset="0"/>
                <a:cs typeface="Aharoni" pitchFamily="2" charset="-79"/>
              </a:rPr>
              <a:t>rd</a:t>
            </a:r>
            <a:r>
              <a:rPr lang="en-US" sz="4900" b="1" dirty="0" smtClean="0">
                <a:solidFill>
                  <a:srgbClr val="00B050"/>
                </a:solidFill>
                <a:latin typeface="Arial Black" pitchFamily="34" charset="0"/>
                <a:cs typeface="Aharoni" pitchFamily="2" charset="-79"/>
              </a:rPr>
              <a:t> Apr  2013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Registration Payment by 10</a:t>
            </a:r>
            <a:r>
              <a:rPr lang="en-US" sz="4900" b="1" baseline="30000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th</a:t>
            </a: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 to 30</a:t>
            </a:r>
            <a:r>
              <a:rPr lang="en-US" sz="4900" b="1" baseline="30000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th</a:t>
            </a: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Apr 2013.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</a:t>
            </a:r>
            <a:r>
              <a:rPr lang="en-US" sz="4900" b="1" dirty="0" smtClean="0">
                <a:solidFill>
                  <a:srgbClr val="0070C0"/>
                </a:solidFill>
                <a:latin typeface="Arial Black" pitchFamily="34" charset="0"/>
                <a:cs typeface="Aharoni" pitchFamily="2" charset="-79"/>
              </a:rPr>
              <a:t>First online workshop for Design  form 10</a:t>
            </a:r>
            <a:r>
              <a:rPr lang="en-US" sz="4900" b="1" baseline="30000" dirty="0" smtClean="0">
                <a:solidFill>
                  <a:srgbClr val="0070C0"/>
                </a:solidFill>
                <a:latin typeface="Arial Black" pitchFamily="34" charset="0"/>
                <a:cs typeface="Aharoni" pitchFamily="2" charset="-79"/>
              </a:rPr>
              <a:t>th</a:t>
            </a:r>
            <a:r>
              <a:rPr lang="en-US" sz="4900" b="1" dirty="0" smtClean="0">
                <a:solidFill>
                  <a:srgbClr val="0070C0"/>
                </a:solidFill>
                <a:latin typeface="Arial Black" pitchFamily="34" charset="0"/>
                <a:cs typeface="Aharoni" pitchFamily="2" charset="-79"/>
              </a:rPr>
              <a:t>  to 15</a:t>
            </a:r>
            <a:r>
              <a:rPr lang="en-US" sz="4900" b="1" baseline="30000" dirty="0" smtClean="0">
                <a:solidFill>
                  <a:srgbClr val="0070C0"/>
                </a:solidFill>
                <a:latin typeface="Arial Black" pitchFamily="34" charset="0"/>
                <a:cs typeface="Aharoni" pitchFamily="2" charset="-79"/>
              </a:rPr>
              <a:t>th</a:t>
            </a:r>
            <a:r>
              <a:rPr lang="en-US" sz="4900" b="1" dirty="0" smtClean="0">
                <a:solidFill>
                  <a:srgbClr val="0070C0"/>
                </a:solidFill>
                <a:latin typeface="Arial Black" pitchFamily="34" charset="0"/>
                <a:cs typeface="Aharoni" pitchFamily="2" charset="-79"/>
              </a:rPr>
              <a:t> June 13.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VIRTUAL BAJA   by 29</a:t>
            </a:r>
            <a:r>
              <a:rPr lang="en-US" sz="4900" b="1" baseline="300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th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&amp; 30</a:t>
            </a:r>
            <a:r>
              <a:rPr lang="en-US" sz="4900" b="1" baseline="300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th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June (tentative). Result in 10 days. 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solidFill>
                  <a:srgbClr val="00B050"/>
                </a:solidFill>
                <a:latin typeface="Arial Black" pitchFamily="34" charset="0"/>
                <a:cs typeface="Aharoni" pitchFamily="2" charset="-79"/>
              </a:rPr>
              <a:t>Faculty workshop in June  / July 2013. (date to decide)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latin typeface="Arial Black" pitchFamily="34" charset="0"/>
                <a:cs typeface="Aharoni" pitchFamily="2" charset="-79"/>
              </a:rPr>
              <a:t> </a:t>
            </a: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Final Registration with fees payment by  10</a:t>
            </a:r>
            <a:r>
              <a:rPr lang="en-US" sz="4900" b="1" baseline="30000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th</a:t>
            </a: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Aug 13.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latin typeface="Arial Black" pitchFamily="34" charset="0"/>
                <a:cs typeface="Aharoni" pitchFamily="2" charset="-79"/>
              </a:rPr>
              <a:t> 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Design Workshop, Software Training etc in Aug 2013. (dates to decide)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latin typeface="Arial Black" pitchFamily="34" charset="0"/>
                <a:cs typeface="Aharoni" pitchFamily="2" charset="-79"/>
              </a:rPr>
              <a:t> </a:t>
            </a:r>
            <a:r>
              <a:rPr lang="en-US" sz="4900" b="1" dirty="0" smtClean="0">
                <a:solidFill>
                  <a:srgbClr val="00B050"/>
                </a:solidFill>
                <a:latin typeface="Arial Black" pitchFamily="34" charset="0"/>
                <a:cs typeface="Aharoni" pitchFamily="2" charset="-79"/>
              </a:rPr>
              <a:t>Engine Ordering by End July 2013.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Engine Supply in End Sep 2013 onwards</a:t>
            </a:r>
            <a:r>
              <a:rPr lang="en-US" sz="4900" b="1" dirty="0" smtClean="0">
                <a:latin typeface="Arial Black" pitchFamily="34" charset="0"/>
                <a:cs typeface="Aharoni" pitchFamily="2" charset="-79"/>
              </a:rPr>
              <a:t>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Self Certification by Dec end 2013. 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Technical Inspections -- -   in Dec 13 / Jan 2014</a:t>
            </a:r>
            <a:r>
              <a:rPr lang="en-US" sz="4900" b="1" dirty="0" smtClean="0">
                <a:latin typeface="Arial Black" pitchFamily="34" charset="0"/>
                <a:cs typeface="Aharoni" pitchFamily="2" charset="-79"/>
              </a:rPr>
              <a:t>. 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Main Event  20</a:t>
            </a:r>
            <a:r>
              <a:rPr lang="en-US" sz="4900" b="1" baseline="300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th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 to 23</a:t>
            </a:r>
            <a:r>
              <a:rPr lang="en-US" sz="4900" b="1" baseline="300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rd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  FEB 2014.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endParaRPr lang="en-US" sz="2400" b="1" dirty="0">
              <a:latin typeface="Arial Black" pitchFamily="34" charset="0"/>
            </a:endParaRPr>
          </a:p>
          <a:p>
            <a:pPr algn="just">
              <a:lnSpc>
                <a:spcPct val="170000"/>
              </a:lnSpc>
            </a:pPr>
            <a:endParaRPr lang="en-IN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BAJA SAE INDIA 2014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BAJA SAE INDIA 2014</dc:title>
  <dc:creator>Rajeev Mokashi</dc:creator>
  <cp:lastModifiedBy>SYSTEM</cp:lastModifiedBy>
  <cp:revision>10</cp:revision>
  <dcterms:created xsi:type="dcterms:W3CDTF">2012-11-03T10:16:40Z</dcterms:created>
  <dcterms:modified xsi:type="dcterms:W3CDTF">2013-03-17T14:53:27Z</dcterms:modified>
</cp:coreProperties>
</file>