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1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A9BE5-FFD1-B447-B670-F4D336A23A37}" v="1481" dt="2024-05-01T01:02:54.260"/>
    <p1510:client id="{B70F3240-F656-4145-8DEE-4C1A0AB5EA25}" v="514" dt="2024-05-01T18:40:00.415"/>
    <p1510:client id="{E0C21F70-363E-FE8F-53D1-C9DAFA77862E}" v="3" vWet="4" dt="2024-05-01T01:18:41.387"/>
    <p1510:client id="{FAF0B3F2-EB01-A229-C65D-F09394DD1697}" v="203" dt="2024-05-01T00:40:4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8D11E-6AE4-4D61-A8EB-754087210902}" type="doc">
      <dgm:prSet loTypeId="urn:microsoft.com/office/officeart/2005/8/layout/orgChart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808B2A-C799-42A9-8988-56C48B719305}">
      <dgm:prSet phldrT="[Text]"/>
      <dgm:spPr/>
      <dgm:t>
        <a:bodyPr/>
        <a:lstStyle/>
        <a:p>
          <a:r>
            <a:rPr lang="en-US" dirty="0" err="1"/>
            <a:t>TonePlayer.vhd</a:t>
          </a:r>
          <a:endParaRPr lang="en-US" dirty="0"/>
        </a:p>
        <a:p>
          <a:r>
            <a:rPr lang="en-US" dirty="0"/>
            <a:t>t0 – t14</a:t>
          </a:r>
        </a:p>
      </dgm:t>
    </dgm:pt>
    <dgm:pt modelId="{062E894B-4A6F-41CC-8287-D761AA4DE37F}" type="parTrans" cxnId="{34B5221C-964F-4E95-A295-ED5C81075B7F}">
      <dgm:prSet/>
      <dgm:spPr/>
      <dgm:t>
        <a:bodyPr/>
        <a:lstStyle/>
        <a:p>
          <a:endParaRPr lang="en-US"/>
        </a:p>
      </dgm:t>
    </dgm:pt>
    <dgm:pt modelId="{00B476F8-B837-4687-B1CF-0303B5E207E5}" type="sibTrans" cxnId="{34B5221C-964F-4E95-A295-ED5C81075B7F}">
      <dgm:prSet/>
      <dgm:spPr/>
      <dgm:t>
        <a:bodyPr/>
        <a:lstStyle/>
        <a:p>
          <a:endParaRPr lang="en-US"/>
        </a:p>
      </dgm:t>
    </dgm:pt>
    <dgm:pt modelId="{1A8DEE04-11DB-46A7-9B79-8DBC4D7B96DD}" type="asst">
      <dgm:prSet phldrT="[Text]"/>
      <dgm:spPr/>
      <dgm:t>
        <a:bodyPr/>
        <a:lstStyle/>
        <a:p>
          <a:r>
            <a:rPr lang="en-US" dirty="0" err="1"/>
            <a:t>Siren.xdc</a:t>
          </a:r>
          <a:endParaRPr lang="en-US" dirty="0"/>
        </a:p>
      </dgm:t>
    </dgm:pt>
    <dgm:pt modelId="{CC3D1C4D-FE7D-4DF7-84D2-58D1DAD3FF7C}" type="parTrans" cxnId="{53876B93-DB88-44D7-A4DC-1393B9F069D4}">
      <dgm:prSet/>
      <dgm:spPr/>
      <dgm:t>
        <a:bodyPr/>
        <a:lstStyle/>
        <a:p>
          <a:endParaRPr lang="en-US"/>
        </a:p>
      </dgm:t>
    </dgm:pt>
    <dgm:pt modelId="{FBDCA2F3-CFEB-4AEE-9561-F8B0E95C6E8C}" type="sibTrans" cxnId="{53876B93-DB88-44D7-A4DC-1393B9F069D4}">
      <dgm:prSet/>
      <dgm:spPr/>
      <dgm:t>
        <a:bodyPr/>
        <a:lstStyle/>
        <a:p>
          <a:endParaRPr lang="en-US"/>
        </a:p>
      </dgm:t>
    </dgm:pt>
    <dgm:pt modelId="{DC244373-AF0C-4254-9B38-79FE2B27B2C4}">
      <dgm:prSet phldrT="[Text]"/>
      <dgm:spPr/>
      <dgm:t>
        <a:bodyPr/>
        <a:lstStyle/>
        <a:p>
          <a:r>
            <a:rPr lang="en-US" dirty="0" err="1"/>
            <a:t>Dac_if.vhd</a:t>
          </a:r>
          <a:endParaRPr lang="en-US" dirty="0"/>
        </a:p>
      </dgm:t>
    </dgm:pt>
    <dgm:pt modelId="{06277A7C-867F-4474-BBB0-2470879CF89F}" type="parTrans" cxnId="{299C167B-D7A1-4FA1-ADFF-4918B57588C6}">
      <dgm:prSet/>
      <dgm:spPr/>
      <dgm:t>
        <a:bodyPr/>
        <a:lstStyle/>
        <a:p>
          <a:endParaRPr lang="en-US"/>
        </a:p>
      </dgm:t>
    </dgm:pt>
    <dgm:pt modelId="{E71CCF46-7987-404F-97BE-416D4C356771}" type="sibTrans" cxnId="{299C167B-D7A1-4FA1-ADFF-4918B57588C6}">
      <dgm:prSet/>
      <dgm:spPr/>
      <dgm:t>
        <a:bodyPr/>
        <a:lstStyle/>
        <a:p>
          <a:endParaRPr lang="en-US"/>
        </a:p>
      </dgm:t>
    </dgm:pt>
    <dgm:pt modelId="{A33C13DB-0374-458A-8FE1-3411BD9B6D8E}">
      <dgm:prSet phldrT="[Text]"/>
      <dgm:spPr/>
      <dgm:t>
        <a:bodyPr/>
        <a:lstStyle/>
        <a:p>
          <a:r>
            <a:rPr lang="en-US" dirty="0" err="1"/>
            <a:t>Tone.vhd</a:t>
          </a:r>
          <a:r>
            <a:rPr lang="en-US" dirty="0"/>
            <a:t> </a:t>
          </a:r>
        </a:p>
      </dgm:t>
    </dgm:pt>
    <dgm:pt modelId="{97C0A61B-EA41-4FD0-A46E-0F69D1B4D0D7}" type="parTrans" cxnId="{557F1DAC-D162-4495-8BAD-AEF80E9966E8}">
      <dgm:prSet/>
      <dgm:spPr/>
      <dgm:t>
        <a:bodyPr/>
        <a:lstStyle/>
        <a:p>
          <a:endParaRPr lang="en-US"/>
        </a:p>
      </dgm:t>
    </dgm:pt>
    <dgm:pt modelId="{308331FC-44B9-41FD-9796-3782B0DB044C}" type="sibTrans" cxnId="{557F1DAC-D162-4495-8BAD-AEF80E9966E8}">
      <dgm:prSet/>
      <dgm:spPr/>
      <dgm:t>
        <a:bodyPr/>
        <a:lstStyle/>
        <a:p>
          <a:endParaRPr lang="en-US"/>
        </a:p>
      </dgm:t>
    </dgm:pt>
    <dgm:pt modelId="{43001598-E62B-4F42-95B5-6F50B48C1B9B}" type="pres">
      <dgm:prSet presAssocID="{FC18D11E-6AE4-4D61-A8EB-754087210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BCCDB1-1684-4B0E-A825-122A7EF37BD3}" type="pres">
      <dgm:prSet presAssocID="{A4808B2A-C799-42A9-8988-56C48B719305}" presName="hierRoot1" presStyleCnt="0">
        <dgm:presLayoutVars>
          <dgm:hierBranch val="init"/>
        </dgm:presLayoutVars>
      </dgm:prSet>
      <dgm:spPr/>
    </dgm:pt>
    <dgm:pt modelId="{FDE57669-438E-4E49-A8BF-3B4EBA381606}" type="pres">
      <dgm:prSet presAssocID="{A4808B2A-C799-42A9-8988-56C48B719305}" presName="rootComposite1" presStyleCnt="0"/>
      <dgm:spPr/>
    </dgm:pt>
    <dgm:pt modelId="{E3C66BE6-21EC-4BBC-BF8C-65AF409DEB9D}" type="pres">
      <dgm:prSet presAssocID="{A4808B2A-C799-42A9-8988-56C48B719305}" presName="rootText1" presStyleLbl="node0" presStyleIdx="0" presStyleCnt="1">
        <dgm:presLayoutVars>
          <dgm:chPref val="3"/>
        </dgm:presLayoutVars>
      </dgm:prSet>
      <dgm:spPr/>
    </dgm:pt>
    <dgm:pt modelId="{F22D9DF5-6EBD-431E-81B8-5708720BF22B}" type="pres">
      <dgm:prSet presAssocID="{A4808B2A-C799-42A9-8988-56C48B719305}" presName="rootConnector1" presStyleLbl="node1" presStyleIdx="0" presStyleCnt="0"/>
      <dgm:spPr/>
    </dgm:pt>
    <dgm:pt modelId="{B415F966-E9D2-4DF3-97BC-4572464ED1FD}" type="pres">
      <dgm:prSet presAssocID="{A4808B2A-C799-42A9-8988-56C48B719305}" presName="hierChild2" presStyleCnt="0"/>
      <dgm:spPr/>
    </dgm:pt>
    <dgm:pt modelId="{23DA8615-EA7B-4F6A-BE92-4EF2A15EB60A}" type="pres">
      <dgm:prSet presAssocID="{06277A7C-867F-4474-BBB0-2470879CF89F}" presName="Name37" presStyleLbl="parChTrans1D2" presStyleIdx="0" presStyleCnt="3"/>
      <dgm:spPr/>
    </dgm:pt>
    <dgm:pt modelId="{48073994-C7A3-406B-AD82-F0A08C45ACCB}" type="pres">
      <dgm:prSet presAssocID="{DC244373-AF0C-4254-9B38-79FE2B27B2C4}" presName="hierRoot2" presStyleCnt="0">
        <dgm:presLayoutVars>
          <dgm:hierBranch val="init"/>
        </dgm:presLayoutVars>
      </dgm:prSet>
      <dgm:spPr/>
    </dgm:pt>
    <dgm:pt modelId="{EF5F79D5-53A5-43AB-B83B-8BF31588B3C1}" type="pres">
      <dgm:prSet presAssocID="{DC244373-AF0C-4254-9B38-79FE2B27B2C4}" presName="rootComposite" presStyleCnt="0"/>
      <dgm:spPr/>
    </dgm:pt>
    <dgm:pt modelId="{066AA507-EC6D-40E3-BC7B-46E142EDA938}" type="pres">
      <dgm:prSet presAssocID="{DC244373-AF0C-4254-9B38-79FE2B27B2C4}" presName="rootText" presStyleLbl="node2" presStyleIdx="0" presStyleCnt="2">
        <dgm:presLayoutVars>
          <dgm:chPref val="3"/>
        </dgm:presLayoutVars>
      </dgm:prSet>
      <dgm:spPr/>
    </dgm:pt>
    <dgm:pt modelId="{576D7B0A-4EFE-4FC1-B019-9C1E433C095C}" type="pres">
      <dgm:prSet presAssocID="{DC244373-AF0C-4254-9B38-79FE2B27B2C4}" presName="rootConnector" presStyleLbl="node2" presStyleIdx="0" presStyleCnt="2"/>
      <dgm:spPr/>
    </dgm:pt>
    <dgm:pt modelId="{6FFEE31D-1C9C-46F5-A46A-4E3876C5D519}" type="pres">
      <dgm:prSet presAssocID="{DC244373-AF0C-4254-9B38-79FE2B27B2C4}" presName="hierChild4" presStyleCnt="0"/>
      <dgm:spPr/>
    </dgm:pt>
    <dgm:pt modelId="{256E2CEB-B58D-4174-B489-2FBAE8B7160D}" type="pres">
      <dgm:prSet presAssocID="{DC244373-AF0C-4254-9B38-79FE2B27B2C4}" presName="hierChild5" presStyleCnt="0"/>
      <dgm:spPr/>
    </dgm:pt>
    <dgm:pt modelId="{30AE941E-4F7F-4B2F-99EE-2B0E53549C2D}" type="pres">
      <dgm:prSet presAssocID="{97C0A61B-EA41-4FD0-A46E-0F69D1B4D0D7}" presName="Name37" presStyleLbl="parChTrans1D2" presStyleIdx="1" presStyleCnt="3"/>
      <dgm:spPr/>
    </dgm:pt>
    <dgm:pt modelId="{6554DE40-C5FA-4108-8697-88C28FD7375B}" type="pres">
      <dgm:prSet presAssocID="{A33C13DB-0374-458A-8FE1-3411BD9B6D8E}" presName="hierRoot2" presStyleCnt="0">
        <dgm:presLayoutVars>
          <dgm:hierBranch val="init"/>
        </dgm:presLayoutVars>
      </dgm:prSet>
      <dgm:spPr/>
    </dgm:pt>
    <dgm:pt modelId="{66E9840F-CECB-4FE6-BE07-8135D33116D4}" type="pres">
      <dgm:prSet presAssocID="{A33C13DB-0374-458A-8FE1-3411BD9B6D8E}" presName="rootComposite" presStyleCnt="0"/>
      <dgm:spPr/>
    </dgm:pt>
    <dgm:pt modelId="{0F3FF1ED-2D31-4589-9666-766BEA67D87B}" type="pres">
      <dgm:prSet presAssocID="{A33C13DB-0374-458A-8FE1-3411BD9B6D8E}" presName="rootText" presStyleLbl="node2" presStyleIdx="1" presStyleCnt="2">
        <dgm:presLayoutVars>
          <dgm:chPref val="3"/>
        </dgm:presLayoutVars>
      </dgm:prSet>
      <dgm:spPr/>
    </dgm:pt>
    <dgm:pt modelId="{6A96AB7B-592B-4637-93CC-70D928E974AF}" type="pres">
      <dgm:prSet presAssocID="{A33C13DB-0374-458A-8FE1-3411BD9B6D8E}" presName="rootConnector" presStyleLbl="node2" presStyleIdx="1" presStyleCnt="2"/>
      <dgm:spPr/>
    </dgm:pt>
    <dgm:pt modelId="{8B5C8114-F740-4CBC-8C43-94A9B66C9366}" type="pres">
      <dgm:prSet presAssocID="{A33C13DB-0374-458A-8FE1-3411BD9B6D8E}" presName="hierChild4" presStyleCnt="0"/>
      <dgm:spPr/>
    </dgm:pt>
    <dgm:pt modelId="{10A8E2AF-205D-4766-A276-884961AF2C87}" type="pres">
      <dgm:prSet presAssocID="{A33C13DB-0374-458A-8FE1-3411BD9B6D8E}" presName="hierChild5" presStyleCnt="0"/>
      <dgm:spPr/>
    </dgm:pt>
    <dgm:pt modelId="{91E3FEB8-A1AD-4280-A029-2EE6D98DC4A1}" type="pres">
      <dgm:prSet presAssocID="{A4808B2A-C799-42A9-8988-56C48B719305}" presName="hierChild3" presStyleCnt="0"/>
      <dgm:spPr/>
    </dgm:pt>
    <dgm:pt modelId="{0F8DFBD1-90C0-4460-996E-28F46053BF04}" type="pres">
      <dgm:prSet presAssocID="{CC3D1C4D-FE7D-4DF7-84D2-58D1DAD3FF7C}" presName="Name111" presStyleLbl="parChTrans1D2" presStyleIdx="2" presStyleCnt="3"/>
      <dgm:spPr/>
    </dgm:pt>
    <dgm:pt modelId="{6050E9E6-F314-41F6-8678-BCC41FDB6778}" type="pres">
      <dgm:prSet presAssocID="{1A8DEE04-11DB-46A7-9B79-8DBC4D7B96DD}" presName="hierRoot3" presStyleCnt="0">
        <dgm:presLayoutVars>
          <dgm:hierBranch val="init"/>
        </dgm:presLayoutVars>
      </dgm:prSet>
      <dgm:spPr/>
    </dgm:pt>
    <dgm:pt modelId="{4329147A-6B4D-49D9-84C4-770D757A2EA3}" type="pres">
      <dgm:prSet presAssocID="{1A8DEE04-11DB-46A7-9B79-8DBC4D7B96DD}" presName="rootComposite3" presStyleCnt="0"/>
      <dgm:spPr/>
    </dgm:pt>
    <dgm:pt modelId="{6E96FD25-6155-4543-8343-C70F35660A57}" type="pres">
      <dgm:prSet presAssocID="{1A8DEE04-11DB-46A7-9B79-8DBC4D7B96DD}" presName="rootText3" presStyleLbl="asst1" presStyleIdx="0" presStyleCnt="1" custLinFactNeighborX="1361" custLinFactNeighborY="-13446">
        <dgm:presLayoutVars>
          <dgm:chPref val="3"/>
        </dgm:presLayoutVars>
      </dgm:prSet>
      <dgm:spPr/>
    </dgm:pt>
    <dgm:pt modelId="{AECA07E1-4497-4D80-A684-0CD9C7885BD5}" type="pres">
      <dgm:prSet presAssocID="{1A8DEE04-11DB-46A7-9B79-8DBC4D7B96DD}" presName="rootConnector3" presStyleLbl="asst1" presStyleIdx="0" presStyleCnt="1"/>
      <dgm:spPr/>
    </dgm:pt>
    <dgm:pt modelId="{E06B6C62-B023-4851-BC5C-2DD78F9D7E72}" type="pres">
      <dgm:prSet presAssocID="{1A8DEE04-11DB-46A7-9B79-8DBC4D7B96DD}" presName="hierChild6" presStyleCnt="0"/>
      <dgm:spPr/>
    </dgm:pt>
    <dgm:pt modelId="{F2E0DAAD-FFE4-42A6-944A-4F568BDAADCF}" type="pres">
      <dgm:prSet presAssocID="{1A8DEE04-11DB-46A7-9B79-8DBC4D7B96DD}" presName="hierChild7" presStyleCnt="0"/>
      <dgm:spPr/>
    </dgm:pt>
  </dgm:ptLst>
  <dgm:cxnLst>
    <dgm:cxn modelId="{A07CBE0E-360D-4C58-9251-171F59162B95}" type="presOf" srcId="{A4808B2A-C799-42A9-8988-56C48B719305}" destId="{F22D9DF5-6EBD-431E-81B8-5708720BF22B}" srcOrd="1" destOrd="0" presId="urn:microsoft.com/office/officeart/2005/8/layout/orgChart1"/>
    <dgm:cxn modelId="{34B5221C-964F-4E95-A295-ED5C81075B7F}" srcId="{FC18D11E-6AE4-4D61-A8EB-754087210902}" destId="{A4808B2A-C799-42A9-8988-56C48B719305}" srcOrd="0" destOrd="0" parTransId="{062E894B-4A6F-41CC-8287-D761AA4DE37F}" sibTransId="{00B476F8-B837-4687-B1CF-0303B5E207E5}"/>
    <dgm:cxn modelId="{AECB3D21-5545-4F34-B535-738247D595E3}" type="presOf" srcId="{1A8DEE04-11DB-46A7-9B79-8DBC4D7B96DD}" destId="{AECA07E1-4497-4D80-A684-0CD9C7885BD5}" srcOrd="1" destOrd="0" presId="urn:microsoft.com/office/officeart/2005/8/layout/orgChart1"/>
    <dgm:cxn modelId="{68398226-92D5-4843-979A-CFD6CF872EE0}" type="presOf" srcId="{1A8DEE04-11DB-46A7-9B79-8DBC4D7B96DD}" destId="{6E96FD25-6155-4543-8343-C70F35660A57}" srcOrd="0" destOrd="0" presId="urn:microsoft.com/office/officeart/2005/8/layout/orgChart1"/>
    <dgm:cxn modelId="{EB860F36-5BE5-4BDE-98FD-B471486D0601}" type="presOf" srcId="{DC244373-AF0C-4254-9B38-79FE2B27B2C4}" destId="{066AA507-EC6D-40E3-BC7B-46E142EDA938}" srcOrd="0" destOrd="0" presId="urn:microsoft.com/office/officeart/2005/8/layout/orgChart1"/>
    <dgm:cxn modelId="{11C0D539-B3E6-4F9C-888C-9A9CA2D529B9}" type="presOf" srcId="{FC18D11E-6AE4-4D61-A8EB-754087210902}" destId="{43001598-E62B-4F42-95B5-6F50B48C1B9B}" srcOrd="0" destOrd="0" presId="urn:microsoft.com/office/officeart/2005/8/layout/orgChart1"/>
    <dgm:cxn modelId="{299C167B-D7A1-4FA1-ADFF-4918B57588C6}" srcId="{A4808B2A-C799-42A9-8988-56C48B719305}" destId="{DC244373-AF0C-4254-9B38-79FE2B27B2C4}" srcOrd="1" destOrd="0" parTransId="{06277A7C-867F-4474-BBB0-2470879CF89F}" sibTransId="{E71CCF46-7987-404F-97BE-416D4C356771}"/>
    <dgm:cxn modelId="{D96A2490-C739-4AC8-8CF0-CF8047ACCB3E}" type="presOf" srcId="{06277A7C-867F-4474-BBB0-2470879CF89F}" destId="{23DA8615-EA7B-4F6A-BE92-4EF2A15EB60A}" srcOrd="0" destOrd="0" presId="urn:microsoft.com/office/officeart/2005/8/layout/orgChart1"/>
    <dgm:cxn modelId="{53876B93-DB88-44D7-A4DC-1393B9F069D4}" srcId="{A4808B2A-C799-42A9-8988-56C48B719305}" destId="{1A8DEE04-11DB-46A7-9B79-8DBC4D7B96DD}" srcOrd="0" destOrd="0" parTransId="{CC3D1C4D-FE7D-4DF7-84D2-58D1DAD3FF7C}" sibTransId="{FBDCA2F3-CFEB-4AEE-9561-F8B0E95C6E8C}"/>
    <dgm:cxn modelId="{D2A9F894-D84E-4B8B-B263-80EACC2178B8}" type="presOf" srcId="{DC244373-AF0C-4254-9B38-79FE2B27B2C4}" destId="{576D7B0A-4EFE-4FC1-B019-9C1E433C095C}" srcOrd="1" destOrd="0" presId="urn:microsoft.com/office/officeart/2005/8/layout/orgChart1"/>
    <dgm:cxn modelId="{557F1DAC-D162-4495-8BAD-AEF80E9966E8}" srcId="{A4808B2A-C799-42A9-8988-56C48B719305}" destId="{A33C13DB-0374-458A-8FE1-3411BD9B6D8E}" srcOrd="2" destOrd="0" parTransId="{97C0A61B-EA41-4FD0-A46E-0F69D1B4D0D7}" sibTransId="{308331FC-44B9-41FD-9796-3782B0DB044C}"/>
    <dgm:cxn modelId="{981E17B4-182D-4A2C-9E7F-8BD9F73753DF}" type="presOf" srcId="{A33C13DB-0374-458A-8FE1-3411BD9B6D8E}" destId="{0F3FF1ED-2D31-4589-9666-766BEA67D87B}" srcOrd="0" destOrd="0" presId="urn:microsoft.com/office/officeart/2005/8/layout/orgChart1"/>
    <dgm:cxn modelId="{FAEEA8B5-53C3-4E90-9E62-B9F2BB93E45E}" type="presOf" srcId="{97C0A61B-EA41-4FD0-A46E-0F69D1B4D0D7}" destId="{30AE941E-4F7F-4B2F-99EE-2B0E53549C2D}" srcOrd="0" destOrd="0" presId="urn:microsoft.com/office/officeart/2005/8/layout/orgChart1"/>
    <dgm:cxn modelId="{9B0ED5C7-AB5A-4293-B97B-B150E30BE1F5}" type="presOf" srcId="{CC3D1C4D-FE7D-4DF7-84D2-58D1DAD3FF7C}" destId="{0F8DFBD1-90C0-4460-996E-28F46053BF04}" srcOrd="0" destOrd="0" presId="urn:microsoft.com/office/officeart/2005/8/layout/orgChart1"/>
    <dgm:cxn modelId="{965398CA-1F14-49EA-B649-83D087A46F3A}" type="presOf" srcId="{A33C13DB-0374-458A-8FE1-3411BD9B6D8E}" destId="{6A96AB7B-592B-4637-93CC-70D928E974AF}" srcOrd="1" destOrd="0" presId="urn:microsoft.com/office/officeart/2005/8/layout/orgChart1"/>
    <dgm:cxn modelId="{064239FE-A254-4861-825B-3F3D6C7A589D}" type="presOf" srcId="{A4808B2A-C799-42A9-8988-56C48B719305}" destId="{E3C66BE6-21EC-4BBC-BF8C-65AF409DEB9D}" srcOrd="0" destOrd="0" presId="urn:microsoft.com/office/officeart/2005/8/layout/orgChart1"/>
    <dgm:cxn modelId="{77AA7D75-8A86-4EB4-A174-5DED80D28D90}" type="presParOf" srcId="{43001598-E62B-4F42-95B5-6F50B48C1B9B}" destId="{05BCCDB1-1684-4B0E-A825-122A7EF37BD3}" srcOrd="0" destOrd="0" presId="urn:microsoft.com/office/officeart/2005/8/layout/orgChart1"/>
    <dgm:cxn modelId="{804DB0FD-E4F1-4E73-852D-EDEF17941933}" type="presParOf" srcId="{05BCCDB1-1684-4B0E-A825-122A7EF37BD3}" destId="{FDE57669-438E-4E49-A8BF-3B4EBA381606}" srcOrd="0" destOrd="0" presId="urn:microsoft.com/office/officeart/2005/8/layout/orgChart1"/>
    <dgm:cxn modelId="{D508134F-5AAB-4136-A186-FE0D2FE90C16}" type="presParOf" srcId="{FDE57669-438E-4E49-A8BF-3B4EBA381606}" destId="{E3C66BE6-21EC-4BBC-BF8C-65AF409DEB9D}" srcOrd="0" destOrd="0" presId="urn:microsoft.com/office/officeart/2005/8/layout/orgChart1"/>
    <dgm:cxn modelId="{198898DF-C892-47DE-850E-CD678FD3B9D2}" type="presParOf" srcId="{FDE57669-438E-4E49-A8BF-3B4EBA381606}" destId="{F22D9DF5-6EBD-431E-81B8-5708720BF22B}" srcOrd="1" destOrd="0" presId="urn:microsoft.com/office/officeart/2005/8/layout/orgChart1"/>
    <dgm:cxn modelId="{1065AD10-9EB3-4204-8450-04ECCF714321}" type="presParOf" srcId="{05BCCDB1-1684-4B0E-A825-122A7EF37BD3}" destId="{B415F966-E9D2-4DF3-97BC-4572464ED1FD}" srcOrd="1" destOrd="0" presId="urn:microsoft.com/office/officeart/2005/8/layout/orgChart1"/>
    <dgm:cxn modelId="{E6720906-771E-4020-93EB-4A7E29778CF0}" type="presParOf" srcId="{B415F966-E9D2-4DF3-97BC-4572464ED1FD}" destId="{23DA8615-EA7B-4F6A-BE92-4EF2A15EB60A}" srcOrd="0" destOrd="0" presId="urn:microsoft.com/office/officeart/2005/8/layout/orgChart1"/>
    <dgm:cxn modelId="{BC7307C7-B27E-497E-B719-ACD1B5191D14}" type="presParOf" srcId="{B415F966-E9D2-4DF3-97BC-4572464ED1FD}" destId="{48073994-C7A3-406B-AD82-F0A08C45ACCB}" srcOrd="1" destOrd="0" presId="urn:microsoft.com/office/officeart/2005/8/layout/orgChart1"/>
    <dgm:cxn modelId="{AB4B2768-C495-4D16-8111-86B56C438E9C}" type="presParOf" srcId="{48073994-C7A3-406B-AD82-F0A08C45ACCB}" destId="{EF5F79D5-53A5-43AB-B83B-8BF31588B3C1}" srcOrd="0" destOrd="0" presId="urn:microsoft.com/office/officeart/2005/8/layout/orgChart1"/>
    <dgm:cxn modelId="{F6761A47-2565-4943-8B9D-21B61D0FCDC1}" type="presParOf" srcId="{EF5F79D5-53A5-43AB-B83B-8BF31588B3C1}" destId="{066AA507-EC6D-40E3-BC7B-46E142EDA938}" srcOrd="0" destOrd="0" presId="urn:microsoft.com/office/officeart/2005/8/layout/orgChart1"/>
    <dgm:cxn modelId="{90797992-8D7B-4042-9474-5526E51459D1}" type="presParOf" srcId="{EF5F79D5-53A5-43AB-B83B-8BF31588B3C1}" destId="{576D7B0A-4EFE-4FC1-B019-9C1E433C095C}" srcOrd="1" destOrd="0" presId="urn:microsoft.com/office/officeart/2005/8/layout/orgChart1"/>
    <dgm:cxn modelId="{D04F6286-4C51-449F-80FA-BE529988D45A}" type="presParOf" srcId="{48073994-C7A3-406B-AD82-F0A08C45ACCB}" destId="{6FFEE31D-1C9C-46F5-A46A-4E3876C5D519}" srcOrd="1" destOrd="0" presId="urn:microsoft.com/office/officeart/2005/8/layout/orgChart1"/>
    <dgm:cxn modelId="{3D982D69-7C59-4809-9C9A-BD284CEC3B57}" type="presParOf" srcId="{48073994-C7A3-406B-AD82-F0A08C45ACCB}" destId="{256E2CEB-B58D-4174-B489-2FBAE8B7160D}" srcOrd="2" destOrd="0" presId="urn:microsoft.com/office/officeart/2005/8/layout/orgChart1"/>
    <dgm:cxn modelId="{30D258D1-2FEE-4328-8B33-E79F6D99F673}" type="presParOf" srcId="{B415F966-E9D2-4DF3-97BC-4572464ED1FD}" destId="{30AE941E-4F7F-4B2F-99EE-2B0E53549C2D}" srcOrd="2" destOrd="0" presId="urn:microsoft.com/office/officeart/2005/8/layout/orgChart1"/>
    <dgm:cxn modelId="{86E641BA-E5C1-4561-A7F7-43BE0E171563}" type="presParOf" srcId="{B415F966-E9D2-4DF3-97BC-4572464ED1FD}" destId="{6554DE40-C5FA-4108-8697-88C28FD7375B}" srcOrd="3" destOrd="0" presId="urn:microsoft.com/office/officeart/2005/8/layout/orgChart1"/>
    <dgm:cxn modelId="{58D9A4B9-ED16-4999-BE8B-47AFAE79AFB0}" type="presParOf" srcId="{6554DE40-C5FA-4108-8697-88C28FD7375B}" destId="{66E9840F-CECB-4FE6-BE07-8135D33116D4}" srcOrd="0" destOrd="0" presId="urn:microsoft.com/office/officeart/2005/8/layout/orgChart1"/>
    <dgm:cxn modelId="{BBB49CE9-3C98-484B-981E-E99F3BF3DFAE}" type="presParOf" srcId="{66E9840F-CECB-4FE6-BE07-8135D33116D4}" destId="{0F3FF1ED-2D31-4589-9666-766BEA67D87B}" srcOrd="0" destOrd="0" presId="urn:microsoft.com/office/officeart/2005/8/layout/orgChart1"/>
    <dgm:cxn modelId="{67B59234-B5D3-4390-AF57-8DEDB6E71762}" type="presParOf" srcId="{66E9840F-CECB-4FE6-BE07-8135D33116D4}" destId="{6A96AB7B-592B-4637-93CC-70D928E974AF}" srcOrd="1" destOrd="0" presId="urn:microsoft.com/office/officeart/2005/8/layout/orgChart1"/>
    <dgm:cxn modelId="{30820FAE-06D8-41ED-82C7-ADB9DF3D7BD6}" type="presParOf" srcId="{6554DE40-C5FA-4108-8697-88C28FD7375B}" destId="{8B5C8114-F740-4CBC-8C43-94A9B66C9366}" srcOrd="1" destOrd="0" presId="urn:microsoft.com/office/officeart/2005/8/layout/orgChart1"/>
    <dgm:cxn modelId="{62526BAD-ABB9-47C7-8635-76BB68540121}" type="presParOf" srcId="{6554DE40-C5FA-4108-8697-88C28FD7375B}" destId="{10A8E2AF-205D-4766-A276-884961AF2C87}" srcOrd="2" destOrd="0" presId="urn:microsoft.com/office/officeart/2005/8/layout/orgChart1"/>
    <dgm:cxn modelId="{31C5E8C5-28EE-4961-B6C9-8C2B2C8792C6}" type="presParOf" srcId="{05BCCDB1-1684-4B0E-A825-122A7EF37BD3}" destId="{91E3FEB8-A1AD-4280-A029-2EE6D98DC4A1}" srcOrd="2" destOrd="0" presId="urn:microsoft.com/office/officeart/2005/8/layout/orgChart1"/>
    <dgm:cxn modelId="{148B44BA-E6DA-441A-B354-230A2414B47C}" type="presParOf" srcId="{91E3FEB8-A1AD-4280-A029-2EE6D98DC4A1}" destId="{0F8DFBD1-90C0-4460-996E-28F46053BF04}" srcOrd="0" destOrd="0" presId="urn:microsoft.com/office/officeart/2005/8/layout/orgChart1"/>
    <dgm:cxn modelId="{E5CCC2CE-CC45-4AC8-8497-56A6327277DC}" type="presParOf" srcId="{91E3FEB8-A1AD-4280-A029-2EE6D98DC4A1}" destId="{6050E9E6-F314-41F6-8678-BCC41FDB6778}" srcOrd="1" destOrd="0" presId="urn:microsoft.com/office/officeart/2005/8/layout/orgChart1"/>
    <dgm:cxn modelId="{1B5061D3-79D2-4531-A931-16A34B59BBB9}" type="presParOf" srcId="{6050E9E6-F314-41F6-8678-BCC41FDB6778}" destId="{4329147A-6B4D-49D9-84C4-770D757A2EA3}" srcOrd="0" destOrd="0" presId="urn:microsoft.com/office/officeart/2005/8/layout/orgChart1"/>
    <dgm:cxn modelId="{034459DE-19C3-43AD-83E0-EFEF09644BE3}" type="presParOf" srcId="{4329147A-6B4D-49D9-84C4-770D757A2EA3}" destId="{6E96FD25-6155-4543-8343-C70F35660A57}" srcOrd="0" destOrd="0" presId="urn:microsoft.com/office/officeart/2005/8/layout/orgChart1"/>
    <dgm:cxn modelId="{3E03AEA9-0F10-4FAC-88DF-C4571161A10C}" type="presParOf" srcId="{4329147A-6B4D-49D9-84C4-770D757A2EA3}" destId="{AECA07E1-4497-4D80-A684-0CD9C7885BD5}" srcOrd="1" destOrd="0" presId="urn:microsoft.com/office/officeart/2005/8/layout/orgChart1"/>
    <dgm:cxn modelId="{799C47E9-1FBE-4CD8-BD0C-14AEBA34907B}" type="presParOf" srcId="{6050E9E6-F314-41F6-8678-BCC41FDB6778}" destId="{E06B6C62-B023-4851-BC5C-2DD78F9D7E72}" srcOrd="1" destOrd="0" presId="urn:microsoft.com/office/officeart/2005/8/layout/orgChart1"/>
    <dgm:cxn modelId="{C0271F80-0F3E-4E6F-ACD9-9BDC27FEC99A}" type="presParOf" srcId="{6050E9E6-F314-41F6-8678-BCC41FDB6778}" destId="{F2E0DAAD-FFE4-42A6-944A-4F568BDAAD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C0CE9-50ED-474B-8538-86DED2146D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FB845-AEC5-496B-B7CD-B73B7B568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worked as expected and was able to play two octaves of notes on all 15 switches of the board. </a:t>
          </a:r>
        </a:p>
      </dgm:t>
    </dgm:pt>
    <dgm:pt modelId="{74C622F7-3119-423F-B6DA-7F03FF7BB66C}" type="parTrans" cxnId="{2B0E8C89-438E-4C39-B9B1-20C57C9EBA28}">
      <dgm:prSet/>
      <dgm:spPr/>
      <dgm:t>
        <a:bodyPr/>
        <a:lstStyle/>
        <a:p>
          <a:endParaRPr lang="en-US"/>
        </a:p>
      </dgm:t>
    </dgm:pt>
    <dgm:pt modelId="{D124EE87-B686-4F44-B1D3-81CCB69D4FC3}" type="sibTrans" cxnId="{2B0E8C89-438E-4C39-B9B1-20C57C9EBA28}">
      <dgm:prSet/>
      <dgm:spPr/>
      <dgm:t>
        <a:bodyPr/>
        <a:lstStyle/>
        <a:p>
          <a:endParaRPr lang="en-US"/>
        </a:p>
      </dgm:t>
    </dgm:pt>
    <dgm:pt modelId="{BAA4A981-29C4-4B75-A1E9-EC6CFE54AD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can play as many notes simultaneously as we would like to generate over 32,768 possible sounds (not all audible with the speaker we have)</a:t>
          </a:r>
        </a:p>
      </dgm:t>
    </dgm:pt>
    <dgm:pt modelId="{25A2D943-FFCA-4EF7-BCC3-6EE14D27C822}" type="parTrans" cxnId="{D800F5D9-9C0F-4711-AEB8-2755A00DF110}">
      <dgm:prSet/>
      <dgm:spPr/>
      <dgm:t>
        <a:bodyPr/>
        <a:lstStyle/>
        <a:p>
          <a:endParaRPr lang="en-US"/>
        </a:p>
      </dgm:t>
    </dgm:pt>
    <dgm:pt modelId="{0A1F5F97-7F6D-4C69-B1D6-8A28FD705BDB}" type="sibTrans" cxnId="{D800F5D9-9C0F-4711-AEB8-2755A00DF110}">
      <dgm:prSet/>
      <dgm:spPr/>
      <dgm:t>
        <a:bodyPr/>
        <a:lstStyle/>
        <a:p>
          <a:endParaRPr lang="en-US"/>
        </a:p>
      </dgm:t>
    </dgm:pt>
    <dgm:pt modelId="{9005BFC4-A779-4E74-B465-320D5BACD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Three waves: Square, and Triangle, and sawtooth can be played with any combination of notes delivering different “volume” levels to our instrument.</a:t>
          </a:r>
        </a:p>
      </dgm:t>
    </dgm:pt>
    <dgm:pt modelId="{632E29D7-936A-4597-9873-45982B3DF75E}" type="parTrans" cxnId="{20F889B4-E5CF-48E3-97AA-4A7D06B9BB0A}">
      <dgm:prSet/>
      <dgm:spPr/>
      <dgm:t>
        <a:bodyPr/>
        <a:lstStyle/>
        <a:p>
          <a:endParaRPr lang="en-US"/>
        </a:p>
      </dgm:t>
    </dgm:pt>
    <dgm:pt modelId="{65E13B00-1183-4D8B-8E54-DD1BE39949B6}" type="sibTrans" cxnId="{20F889B4-E5CF-48E3-97AA-4A7D06B9BB0A}">
      <dgm:prSet/>
      <dgm:spPr/>
      <dgm:t>
        <a:bodyPr/>
        <a:lstStyle/>
        <a:p>
          <a:endParaRPr lang="en-US"/>
        </a:p>
      </dgm:t>
    </dgm:pt>
    <dgm:pt modelId="{10B548B7-3759-4D11-96B0-9C398B44EF64}" type="pres">
      <dgm:prSet presAssocID="{53BC0CE9-50ED-474B-8538-86DED2146DA5}" presName="root" presStyleCnt="0">
        <dgm:presLayoutVars>
          <dgm:dir/>
          <dgm:resizeHandles val="exact"/>
        </dgm:presLayoutVars>
      </dgm:prSet>
      <dgm:spPr/>
    </dgm:pt>
    <dgm:pt modelId="{5BA80E30-294F-4D4C-9F8E-889A0D38AA38}" type="pres">
      <dgm:prSet presAssocID="{CECFB845-AEC5-496B-B7CD-B73B7B5681AA}" presName="compNode" presStyleCnt="0"/>
      <dgm:spPr/>
    </dgm:pt>
    <dgm:pt modelId="{51885A3F-2F70-4C93-A719-A0AB9100BFA4}" type="pres">
      <dgm:prSet presAssocID="{CECFB845-AEC5-496B-B7CD-B73B7B5681AA}" presName="bgRect" presStyleLbl="bgShp" presStyleIdx="0" presStyleCnt="3"/>
      <dgm:spPr/>
    </dgm:pt>
    <dgm:pt modelId="{540F4E72-B2F7-4118-A4D3-F19247ACE1B2}" type="pres">
      <dgm:prSet presAssocID="{CECFB845-AEC5-496B-B7CD-B73B7B5681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28BA1BA9-122E-45BF-8D0F-60A7470E9591}" type="pres">
      <dgm:prSet presAssocID="{CECFB845-AEC5-496B-B7CD-B73B7B5681AA}" presName="spaceRect" presStyleCnt="0"/>
      <dgm:spPr/>
    </dgm:pt>
    <dgm:pt modelId="{0245FF9B-3BBD-4C9F-A0B4-81588DA28BC1}" type="pres">
      <dgm:prSet presAssocID="{CECFB845-AEC5-496B-B7CD-B73B7B5681AA}" presName="parTx" presStyleLbl="revTx" presStyleIdx="0" presStyleCnt="3">
        <dgm:presLayoutVars>
          <dgm:chMax val="0"/>
          <dgm:chPref val="0"/>
        </dgm:presLayoutVars>
      </dgm:prSet>
      <dgm:spPr/>
    </dgm:pt>
    <dgm:pt modelId="{2C475675-75B5-4655-8712-5195AA1D6F6C}" type="pres">
      <dgm:prSet presAssocID="{D124EE87-B686-4F44-B1D3-81CCB69D4FC3}" presName="sibTrans" presStyleCnt="0"/>
      <dgm:spPr/>
    </dgm:pt>
    <dgm:pt modelId="{939DA2AC-21AA-44BF-9D57-2A6B9248808C}" type="pres">
      <dgm:prSet presAssocID="{BAA4A981-29C4-4B75-A1E9-EC6CFE54AD71}" presName="compNode" presStyleCnt="0"/>
      <dgm:spPr/>
    </dgm:pt>
    <dgm:pt modelId="{57B4CA1B-5E3A-4739-BBF6-4714045C9B19}" type="pres">
      <dgm:prSet presAssocID="{BAA4A981-29C4-4B75-A1E9-EC6CFE54AD71}" presName="bgRect" presStyleLbl="bgShp" presStyleIdx="1" presStyleCnt="3"/>
      <dgm:spPr/>
    </dgm:pt>
    <dgm:pt modelId="{4982D7D8-A625-4CD1-B24B-0630FA155742}" type="pres">
      <dgm:prSet presAssocID="{BAA4A981-29C4-4B75-A1E9-EC6CFE54AD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8E27EC9A-39D2-4F43-B6D4-0F06BDBAD6F2}" type="pres">
      <dgm:prSet presAssocID="{BAA4A981-29C4-4B75-A1E9-EC6CFE54AD71}" presName="spaceRect" presStyleCnt="0"/>
      <dgm:spPr/>
    </dgm:pt>
    <dgm:pt modelId="{50947ECC-9C6C-4E97-812E-46653B00FCE4}" type="pres">
      <dgm:prSet presAssocID="{BAA4A981-29C4-4B75-A1E9-EC6CFE54AD71}" presName="parTx" presStyleLbl="revTx" presStyleIdx="1" presStyleCnt="3">
        <dgm:presLayoutVars>
          <dgm:chMax val="0"/>
          <dgm:chPref val="0"/>
        </dgm:presLayoutVars>
      </dgm:prSet>
      <dgm:spPr/>
    </dgm:pt>
    <dgm:pt modelId="{93690CD3-4596-4E30-84A5-E1985B9F110F}" type="pres">
      <dgm:prSet presAssocID="{0A1F5F97-7F6D-4C69-B1D6-8A28FD705BDB}" presName="sibTrans" presStyleCnt="0"/>
      <dgm:spPr/>
    </dgm:pt>
    <dgm:pt modelId="{F34270D2-B4DF-4EE0-A992-ED4DB316D60F}" type="pres">
      <dgm:prSet presAssocID="{9005BFC4-A779-4E74-B465-320D5BACD705}" presName="compNode" presStyleCnt="0"/>
      <dgm:spPr/>
    </dgm:pt>
    <dgm:pt modelId="{1BC08C4C-5AB7-4535-B39F-2D4997CA60F0}" type="pres">
      <dgm:prSet presAssocID="{9005BFC4-A779-4E74-B465-320D5BACD705}" presName="bgRect" presStyleLbl="bgShp" presStyleIdx="2" presStyleCnt="3"/>
      <dgm:spPr/>
    </dgm:pt>
    <dgm:pt modelId="{7F74C34C-0EF2-447E-B0CA-CE5F5CE5B9B2}" type="pres">
      <dgm:prSet presAssocID="{9005BFC4-A779-4E74-B465-320D5BACD7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A653DBB4-CC5A-4F6B-82A4-877580A7C09C}" type="pres">
      <dgm:prSet presAssocID="{9005BFC4-A779-4E74-B465-320D5BACD705}" presName="spaceRect" presStyleCnt="0"/>
      <dgm:spPr/>
    </dgm:pt>
    <dgm:pt modelId="{87E65950-EC52-42D4-89F9-D4F3690C43C6}" type="pres">
      <dgm:prSet presAssocID="{9005BFC4-A779-4E74-B465-320D5BACD7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DE8244-564C-4C97-8AE0-3D205E148C74}" type="presOf" srcId="{CECFB845-AEC5-496B-B7CD-B73B7B5681AA}" destId="{0245FF9B-3BBD-4C9F-A0B4-81588DA28BC1}" srcOrd="0" destOrd="0" presId="urn:microsoft.com/office/officeart/2018/2/layout/IconVerticalSolidList"/>
    <dgm:cxn modelId="{2F63BF6A-E254-40E5-9CA2-45C3A519C478}" type="presOf" srcId="{53BC0CE9-50ED-474B-8538-86DED2146DA5}" destId="{10B548B7-3759-4D11-96B0-9C398B44EF64}" srcOrd="0" destOrd="0" presId="urn:microsoft.com/office/officeart/2018/2/layout/IconVerticalSolidList"/>
    <dgm:cxn modelId="{2B0E8C89-438E-4C39-B9B1-20C57C9EBA28}" srcId="{53BC0CE9-50ED-474B-8538-86DED2146DA5}" destId="{CECFB845-AEC5-496B-B7CD-B73B7B5681AA}" srcOrd="0" destOrd="0" parTransId="{74C622F7-3119-423F-B6DA-7F03FF7BB66C}" sibTransId="{D124EE87-B686-4F44-B1D3-81CCB69D4FC3}"/>
    <dgm:cxn modelId="{EB2A4C9F-0C9A-4E33-9F67-C17A35B9EFF8}" type="presOf" srcId="{BAA4A981-29C4-4B75-A1E9-EC6CFE54AD71}" destId="{50947ECC-9C6C-4E97-812E-46653B00FCE4}" srcOrd="0" destOrd="0" presId="urn:microsoft.com/office/officeart/2018/2/layout/IconVerticalSolidList"/>
    <dgm:cxn modelId="{20F889B4-E5CF-48E3-97AA-4A7D06B9BB0A}" srcId="{53BC0CE9-50ED-474B-8538-86DED2146DA5}" destId="{9005BFC4-A779-4E74-B465-320D5BACD705}" srcOrd="2" destOrd="0" parTransId="{632E29D7-936A-4597-9873-45982B3DF75E}" sibTransId="{65E13B00-1183-4D8B-8E54-DD1BE39949B6}"/>
    <dgm:cxn modelId="{F875CFB9-836B-433D-AC94-28E91D19E658}" type="presOf" srcId="{9005BFC4-A779-4E74-B465-320D5BACD705}" destId="{87E65950-EC52-42D4-89F9-D4F3690C43C6}" srcOrd="0" destOrd="0" presId="urn:microsoft.com/office/officeart/2018/2/layout/IconVerticalSolidList"/>
    <dgm:cxn modelId="{D800F5D9-9C0F-4711-AEB8-2755A00DF110}" srcId="{53BC0CE9-50ED-474B-8538-86DED2146DA5}" destId="{BAA4A981-29C4-4B75-A1E9-EC6CFE54AD71}" srcOrd="1" destOrd="0" parTransId="{25A2D943-FFCA-4EF7-BCC3-6EE14D27C822}" sibTransId="{0A1F5F97-7F6D-4C69-B1D6-8A28FD705BDB}"/>
    <dgm:cxn modelId="{D8A35BA3-AE30-467E-B821-3FE2541E63AB}" type="presParOf" srcId="{10B548B7-3759-4D11-96B0-9C398B44EF64}" destId="{5BA80E30-294F-4D4C-9F8E-889A0D38AA38}" srcOrd="0" destOrd="0" presId="urn:microsoft.com/office/officeart/2018/2/layout/IconVerticalSolidList"/>
    <dgm:cxn modelId="{2CFCFF84-47E4-416C-B041-5B0D72383D39}" type="presParOf" srcId="{5BA80E30-294F-4D4C-9F8E-889A0D38AA38}" destId="{51885A3F-2F70-4C93-A719-A0AB9100BFA4}" srcOrd="0" destOrd="0" presId="urn:microsoft.com/office/officeart/2018/2/layout/IconVerticalSolidList"/>
    <dgm:cxn modelId="{2A859AB9-389B-4AC7-ACCF-109058DFA8F1}" type="presParOf" srcId="{5BA80E30-294F-4D4C-9F8E-889A0D38AA38}" destId="{540F4E72-B2F7-4118-A4D3-F19247ACE1B2}" srcOrd="1" destOrd="0" presId="urn:microsoft.com/office/officeart/2018/2/layout/IconVerticalSolidList"/>
    <dgm:cxn modelId="{00239377-3CF6-46C8-9A04-67A09F843C0C}" type="presParOf" srcId="{5BA80E30-294F-4D4C-9F8E-889A0D38AA38}" destId="{28BA1BA9-122E-45BF-8D0F-60A7470E9591}" srcOrd="2" destOrd="0" presId="urn:microsoft.com/office/officeart/2018/2/layout/IconVerticalSolidList"/>
    <dgm:cxn modelId="{2D27966D-A462-4413-9EDD-BDDAD7D637E8}" type="presParOf" srcId="{5BA80E30-294F-4D4C-9F8E-889A0D38AA38}" destId="{0245FF9B-3BBD-4C9F-A0B4-81588DA28BC1}" srcOrd="3" destOrd="0" presId="urn:microsoft.com/office/officeart/2018/2/layout/IconVerticalSolidList"/>
    <dgm:cxn modelId="{EE93BB23-84AF-4F0F-856C-BB02ED32C0DE}" type="presParOf" srcId="{10B548B7-3759-4D11-96B0-9C398B44EF64}" destId="{2C475675-75B5-4655-8712-5195AA1D6F6C}" srcOrd="1" destOrd="0" presId="urn:microsoft.com/office/officeart/2018/2/layout/IconVerticalSolidList"/>
    <dgm:cxn modelId="{90494072-CAF5-47DA-8112-4F47BE3BD29B}" type="presParOf" srcId="{10B548B7-3759-4D11-96B0-9C398B44EF64}" destId="{939DA2AC-21AA-44BF-9D57-2A6B9248808C}" srcOrd="2" destOrd="0" presId="urn:microsoft.com/office/officeart/2018/2/layout/IconVerticalSolidList"/>
    <dgm:cxn modelId="{5AF5F74E-FD47-4F6D-BAD0-23A7D5062048}" type="presParOf" srcId="{939DA2AC-21AA-44BF-9D57-2A6B9248808C}" destId="{57B4CA1B-5E3A-4739-BBF6-4714045C9B19}" srcOrd="0" destOrd="0" presId="urn:microsoft.com/office/officeart/2018/2/layout/IconVerticalSolidList"/>
    <dgm:cxn modelId="{8E1B0F5D-B732-4861-8B9B-5F6F1835E308}" type="presParOf" srcId="{939DA2AC-21AA-44BF-9D57-2A6B9248808C}" destId="{4982D7D8-A625-4CD1-B24B-0630FA155742}" srcOrd="1" destOrd="0" presId="urn:microsoft.com/office/officeart/2018/2/layout/IconVerticalSolidList"/>
    <dgm:cxn modelId="{B0E6FC08-763B-4945-94E8-0B33B3943761}" type="presParOf" srcId="{939DA2AC-21AA-44BF-9D57-2A6B9248808C}" destId="{8E27EC9A-39D2-4F43-B6D4-0F06BDBAD6F2}" srcOrd="2" destOrd="0" presId="urn:microsoft.com/office/officeart/2018/2/layout/IconVerticalSolidList"/>
    <dgm:cxn modelId="{B7641BBE-CA5A-4C31-8545-BBC82075D54D}" type="presParOf" srcId="{939DA2AC-21AA-44BF-9D57-2A6B9248808C}" destId="{50947ECC-9C6C-4E97-812E-46653B00FCE4}" srcOrd="3" destOrd="0" presId="urn:microsoft.com/office/officeart/2018/2/layout/IconVerticalSolidList"/>
    <dgm:cxn modelId="{CC78D745-87A8-463F-BEE7-C06EF1CCD674}" type="presParOf" srcId="{10B548B7-3759-4D11-96B0-9C398B44EF64}" destId="{93690CD3-4596-4E30-84A5-E1985B9F110F}" srcOrd="3" destOrd="0" presId="urn:microsoft.com/office/officeart/2018/2/layout/IconVerticalSolidList"/>
    <dgm:cxn modelId="{8A815543-554A-40EE-8C10-E1C78581557E}" type="presParOf" srcId="{10B548B7-3759-4D11-96B0-9C398B44EF64}" destId="{F34270D2-B4DF-4EE0-A992-ED4DB316D60F}" srcOrd="4" destOrd="0" presId="urn:microsoft.com/office/officeart/2018/2/layout/IconVerticalSolidList"/>
    <dgm:cxn modelId="{7F06982F-B0A3-4207-83D5-2A7F2496810F}" type="presParOf" srcId="{F34270D2-B4DF-4EE0-A992-ED4DB316D60F}" destId="{1BC08C4C-5AB7-4535-B39F-2D4997CA60F0}" srcOrd="0" destOrd="0" presId="urn:microsoft.com/office/officeart/2018/2/layout/IconVerticalSolidList"/>
    <dgm:cxn modelId="{72067590-B966-4B58-93E3-4C031018EBA8}" type="presParOf" srcId="{F34270D2-B4DF-4EE0-A992-ED4DB316D60F}" destId="{7F74C34C-0EF2-447E-B0CA-CE5F5CE5B9B2}" srcOrd="1" destOrd="0" presId="urn:microsoft.com/office/officeart/2018/2/layout/IconVerticalSolidList"/>
    <dgm:cxn modelId="{D1BECEEB-C7A5-4CC5-9055-63BD8CE1AB15}" type="presParOf" srcId="{F34270D2-B4DF-4EE0-A992-ED4DB316D60F}" destId="{A653DBB4-CC5A-4F6B-82A4-877580A7C09C}" srcOrd="2" destOrd="0" presId="urn:microsoft.com/office/officeart/2018/2/layout/IconVerticalSolidList"/>
    <dgm:cxn modelId="{F33EA5C4-0F53-4649-BFDC-A52435005035}" type="presParOf" srcId="{F34270D2-B4DF-4EE0-A992-ED4DB316D60F}" destId="{87E65950-EC52-42D4-89F9-D4F3690C43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DFBD1-90C0-4460-996E-28F46053BF04}">
      <dsp:nvSpPr>
        <dsp:cNvPr id="0" name=""/>
        <dsp:cNvSpPr/>
      </dsp:nvSpPr>
      <dsp:spPr>
        <a:xfrm>
          <a:off x="2164719" y="1791139"/>
          <a:ext cx="195074" cy="838379"/>
        </a:xfrm>
        <a:custGeom>
          <a:avLst/>
          <a:gdLst/>
          <a:ahLst/>
          <a:cxnLst/>
          <a:rect l="0" t="0" r="0" b="0"/>
          <a:pathLst>
            <a:path>
              <a:moveTo>
                <a:pt x="195074" y="0"/>
              </a:moveTo>
              <a:lnTo>
                <a:pt x="195074" y="838379"/>
              </a:lnTo>
              <a:lnTo>
                <a:pt x="0" y="838379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941E-4F7F-4B2F-99EE-2B0E53549C2D}">
      <dsp:nvSpPr>
        <dsp:cNvPr id="0" name=""/>
        <dsp:cNvSpPr/>
      </dsp:nvSpPr>
      <dsp:spPr>
        <a:xfrm>
          <a:off x="2359794" y="1791139"/>
          <a:ext cx="1291391" cy="1963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642"/>
              </a:lnTo>
              <a:lnTo>
                <a:pt x="1291391" y="1739642"/>
              </a:lnTo>
              <a:lnTo>
                <a:pt x="1291391" y="196376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A8615-EA7B-4F6A-BE92-4EF2A15EB60A}">
      <dsp:nvSpPr>
        <dsp:cNvPr id="0" name=""/>
        <dsp:cNvSpPr/>
      </dsp:nvSpPr>
      <dsp:spPr>
        <a:xfrm>
          <a:off x="1068403" y="1791139"/>
          <a:ext cx="1291391" cy="1963768"/>
        </a:xfrm>
        <a:custGeom>
          <a:avLst/>
          <a:gdLst/>
          <a:ahLst/>
          <a:cxnLst/>
          <a:rect l="0" t="0" r="0" b="0"/>
          <a:pathLst>
            <a:path>
              <a:moveTo>
                <a:pt x="1291391" y="0"/>
              </a:moveTo>
              <a:lnTo>
                <a:pt x="1291391" y="1739642"/>
              </a:lnTo>
              <a:lnTo>
                <a:pt x="0" y="1739642"/>
              </a:lnTo>
              <a:lnTo>
                <a:pt x="0" y="196376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66BE6-21EC-4BBC-BF8C-65AF409DEB9D}">
      <dsp:nvSpPr>
        <dsp:cNvPr id="0" name=""/>
        <dsp:cNvSpPr/>
      </dsp:nvSpPr>
      <dsp:spPr>
        <a:xfrm>
          <a:off x="1292529" y="723873"/>
          <a:ext cx="2134530" cy="1067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TonePlayer.vhd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t0 – t14</a:t>
          </a:r>
        </a:p>
      </dsp:txBody>
      <dsp:txXfrm>
        <a:off x="1292529" y="723873"/>
        <a:ext cx="2134530" cy="1067265"/>
      </dsp:txXfrm>
    </dsp:sp>
    <dsp:sp modelId="{066AA507-EC6D-40E3-BC7B-46E142EDA938}">
      <dsp:nvSpPr>
        <dsp:cNvPr id="0" name=""/>
        <dsp:cNvSpPr/>
      </dsp:nvSpPr>
      <dsp:spPr>
        <a:xfrm>
          <a:off x="1137" y="3754907"/>
          <a:ext cx="2134530" cy="1067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Dac_if.vhd</a:t>
          </a:r>
          <a:endParaRPr lang="en-US" sz="2500" kern="1200" dirty="0"/>
        </a:p>
      </dsp:txBody>
      <dsp:txXfrm>
        <a:off x="1137" y="3754907"/>
        <a:ext cx="2134530" cy="1067265"/>
      </dsp:txXfrm>
    </dsp:sp>
    <dsp:sp modelId="{0F3FF1ED-2D31-4589-9666-766BEA67D87B}">
      <dsp:nvSpPr>
        <dsp:cNvPr id="0" name=""/>
        <dsp:cNvSpPr/>
      </dsp:nvSpPr>
      <dsp:spPr>
        <a:xfrm>
          <a:off x="2583920" y="3754907"/>
          <a:ext cx="2134530" cy="1067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Tone.vhd</a:t>
          </a:r>
          <a:r>
            <a:rPr lang="en-US" sz="2500" kern="1200" dirty="0"/>
            <a:t> </a:t>
          </a:r>
        </a:p>
      </dsp:txBody>
      <dsp:txXfrm>
        <a:off x="2583920" y="3754907"/>
        <a:ext cx="2134530" cy="1067265"/>
      </dsp:txXfrm>
    </dsp:sp>
    <dsp:sp modelId="{6E96FD25-6155-4543-8343-C70F35660A57}">
      <dsp:nvSpPr>
        <dsp:cNvPr id="0" name=""/>
        <dsp:cNvSpPr/>
      </dsp:nvSpPr>
      <dsp:spPr>
        <a:xfrm>
          <a:off x="30188" y="2095886"/>
          <a:ext cx="2134530" cy="1067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Siren.xdc</a:t>
          </a:r>
          <a:endParaRPr lang="en-US" sz="2500" kern="1200" dirty="0"/>
        </a:p>
      </dsp:txBody>
      <dsp:txXfrm>
        <a:off x="30188" y="2095886"/>
        <a:ext cx="2134530" cy="1067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85A3F-2F70-4C93-A719-A0AB9100BFA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F4E72-B2F7-4118-A4D3-F19247ACE1B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5FF9B-3BBD-4C9F-A0B4-81588DA28BC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Our project worked as expected and was able to play two octaves of notes on all 15 switches of the board. </a:t>
          </a:r>
        </a:p>
      </dsp:txBody>
      <dsp:txXfrm>
        <a:off x="1435590" y="531"/>
        <a:ext cx="9080009" cy="1242935"/>
      </dsp:txXfrm>
    </dsp:sp>
    <dsp:sp modelId="{57B4CA1B-5E3A-4739-BBF6-4714045C9B1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2D7D8-A625-4CD1-B24B-0630FA15574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7ECC-9C6C-4E97-812E-46653B00FCE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can play as many notes simultaneously as we would like to generate over 32,768 possible sounds (not all audible with the speaker we have)</a:t>
          </a:r>
        </a:p>
      </dsp:txBody>
      <dsp:txXfrm>
        <a:off x="1435590" y="1554201"/>
        <a:ext cx="9080009" cy="1242935"/>
      </dsp:txXfrm>
    </dsp:sp>
    <dsp:sp modelId="{1BC08C4C-5AB7-4535-B39F-2D4997CA60F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4C34C-0EF2-447E-B0CA-CE5F5CE5B9B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5950-EC52-42D4-89F9-D4F3690C43C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Three waves: Square, and Triangle, and sawtooth can be played with any combination of notes delivering different “volume” levels to our instrument.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40:26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4048 10769 16383 0 0,'4'0'0'0'0,"2"3"0"0"0,-2 7 0 0 0,4 0 0 0 0,0 3 0 0 0,-1 3 0 0 0,-2 3 0 0 0,-2 1 0 0 0,-1 3 0 0 0,-1 0 0 0 0,-1 1 0 0 0,0-1 0 0 0,-1 1 0 0 0,1-1 0 0 0,4-4 0 0 0,1 0 0 0 0,-1-1 0 0 0,0 1 0 0 0,-1 1 0 0 0,-1 1 0 0 0,-1 1 0 0 0,-1 1 0 0 0,0 0 0 0 0,0 0 0 0 0,0 0 0 0 0,0 1 0 0 0,-1-1 0 0 0,1 0 0 0 0,0 0 0 0 0,0 0 0 0 0,4-4 0 0 0,2 0 0 0 0,-2-2 0 0 0,0 2 0 0 0,-1 2 0 0 0,-1 0 0 0 0,-1 1 0 0 0,3-3 0 0 0,2-2 0 0 0,-2 2 0 0 0,0 1 0 0 0,-1-1 0 0 0,-2 3 0 0 0,0 0 0 0 0,3-3 0 0 0,2-1 0 0 0,-2 0 0 0 0,0 2 0 0 0,-1 0 0 0 0,2-3 0 0 0,1 1 0 0 0,-1-1 0 0 0,3-2 0 0 0,0 0 0 0 0,-1 2 0 0 0,1-3 0 0 0,0 2 0 0 0,0-1 0 0 0,0 0 0 0 0,0 0 0 0 0,3 2 0 0 0,-2 1 0 0 0,3-1 0 0 0,3-2 0 0 0,3-1 0 0 0,2-4 0 0 0,-3 1 0 0 0,1-3 0 0 0,0-1 0 0 0,2-3 0 0 0,0-2 0 0 0,2 0 0 0 0,-3 2 0 0 0,-2 0 0 0 0,2 1 0 0 0,0-2 0 0 0,1 0 0 0 0,2-2 0 0 0,0 0 0 0 0,-4 3 0 0 0,1 2 0 0 0,-1-2 0 0 0,1 0 0 0 0,2-1 0 0 0,0-2 0 0 0,2 0 0 0 0,-8 0 0 0 0,-11-1 0 0 0,-5-5 0 0 0,-6 0 0 0 0,-8 0 0 0 0,1-3 0 0 0,-2-4 0 0 0,2-4 0 0 0,-1 0 0 0 0,3 0 0 0 0,-2-1 0 0 0,3-3 0 0 0,-2 3 0 0 0,2 1 0 0 0,3-3 0 0 0,-1 4 0 0 0,1 0 0 0 0,1-2 0 0 0,-1 3 0 0 0,0-1 0 0 0,1-2 0 0 0,-1-1 0 0 0,1-2 0 0 0,-4-1 0 0 0,2-2 0 0 0,1 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40:2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4791 12277 16383 0 0,'-4'0'0'0'0,"-5"0"0"0"0,-5 0 0 0 0,-4 0 0 0 0,0 4 0 0 0,1 1 0 0 0,-1 0 0 0 0,2 2 0 0 0,-1 2 0 0 0,0 2 0 0 0,-2-1 0 0 0,3 2 0 0 0,0-1 0 0 0,-2-2 0 0 0,4 0 0 0 0,-2 0 0 0 0,0-2 0 0 0,1 1 0 0 0,1 0 0 0 0,-3-2 0 0 0,-1 3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39:35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15169 9714 16383 0 0,'0'-4'0'0'0,"0"-5"0"0"0,-4-2 0 0 0,-2-2 0 0 0,-3-1 0 0 0,-1 0 0 0 0,2-2 0 0 0,-3 1 0 0 0,2-1 0 0 0,-3 2 0 0 0,2 0 0 0 0,1-2 0 0 0,-1 2 0 0 0,1-2 0 0 0,-2 4 0 0 0,1-2 0 0 0,-2-2 0 0 0,1-2 0 0 0,-2 1 0 0 0,2 0 0 0 0,-3 3 0 0 0,3-1 0 0 0,-2-1 0 0 0,2-3 0 0 0,-2 2 0 0 0,1 1 0 0 0,0 2 0 0 0,0-1 0 0 0,0 3 0 0 0,0-1 0 0 0,4-2 0 0 0,-2 0 0 0 0,1 0 0 0 0,-2 3 0 0 0,0-2 0 0 0,-1 2 0 0 0,1-1 0 0 0,2-2 0 0 0,-1 1 0 0 0,1-1 0 0 0,-2 1 0 0 0,1 1 0 0 0,2-4 0 0 0,-2 3 0 0 0,2-1 0 0 0,-4 2 0 0 0,2-1 0 0 0,-3 2 0 0 0,3-1 0 0 0,-4 2 0 0 0,3-3 0 0 0,2-1 0 0 0,-1 1 0 0 0,1-1 0 0 0,-2 2 0 0 0,0 0 0 0 0,0 0 0 0 0,0 1 0 0 0,-2 0 0 0 0,2-1 0 0 0,-3 2 0 0 0,3-2 0 0 0,-2 2 0 0 0,2-2 0 0 0,-2 1 0 0 0,1 0 0 0 0,0 1 0 0 0,-4-2 0 0 0,-2 2 0 0 0,1-2 0 0 0,0 2 0 0 0,-1 2 0 0 0,2-1 0 0 0,0 0 0 0 0,-2 4 0 0 0,3-3 0 0 0,-1 1 0 0 0,-1 1 0 0 0,2-2 0 0 0,-1 1 0 0 0,-2 1 0 0 0,-1 2 0 0 0,2-1 0 0 0,0-2 0 0 0,-1 2 0 0 0,-2 2 0 0 0,-2 2 0 0 0,0 0 0 0 0,2-2 0 0 0,1-2 0 0 0,0 1 0 0 0,-1 1 0 0 0,-2 1 0 0 0,0 2 0 0 0,3-4 0 0 0,0-1 0 0 0,0 1 0 0 0,-1 1 0 0 0,-1 1 0 0 0,2-3 0 0 0,10 0 0 0 0,9-4 0 0 0,10-3 0 0 0,6-4 0 0 0,6 0 0 0 0,-2-1 0 0 0,-4 0 0 0 0,-1 1 0 0 0,2 1 0 0 0,1-2 0 0 0,3-2 0 0 0,1 4 0 0 0,-3-2 0 0 0,-5 0 0 0 0,-1 2 0 0 0,3 0 0 0 0,-3-1 0 0 0,2 2 0 0 0,-4-1 0 0 0,3 2 0 0 0,-3 1 0 0 0,2 1 0 0 0,-1-1 0 0 0,0 2 0 0 0,0-1 0 0 0,0 0 0 0 0,0 0 0 0 0,0 0 0 0 0,-1-1 0 0 0,3 3 0 0 0,-4-4 0 0 0,4 3 0 0 0,1 2 0 0 0,-1-1 0 0 0,-2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39:35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13811 8652 16383 0 0,'4'0'0'0'0,"2"4"0"0"0,-1 5 0 0 0,3 2 0 0 0,1 3 0 0 0,-2 2 0 0 0,2 4 0 0 0,0 2 0 0 0,-2 1 0 0 0,2 1 0 0 0,0 1 0 0 0,-3 0 0 0 0,-1 0 0 0 0,3 0 0 0 0,-1-1 0 0 0,-2 0 0 0 0,0 1 0 0 0,-3-1 0 0 0,4 0 0 0 0,0 0 0 0 0,0 1 0 0 0,-3-1 0 0 0,0 0 0 0 0,2-4 0 0 0,2-2 0 0 0,-2 1 0 0 0,-1 1 0 0 0,4-3 0 0 0,-2-4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39:35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28968 6112 16383 0 0,'0'4'0'0'0,"0"5"0"0"0,0 6 0 0 0,0 5 0 0 0,-5 1 0 0 0,0 3 0 0 0,0 1 0 0 0,0 0 0 0 0,-1-4 0 0 0,-2-1 0 0 0,2-1 0 0 0,-3-2 0 0 0,1-1 0 0 0,-3 1 0 0 0,0 2 0 0 0,-1-3 0 0 0,1 1 0 0 0,-2 1 0 0 0,1 2 0 0 0,-1-3 0 0 0,2 1 0 0 0,-3-4 0 0 0,3 0 0 0 0,-2-2 0 0 0,-3-2 0 0 0,2-1 0 0 0,-1 0 0 0 0,2 2 0 0 0,0-1 0 0 0,0 1 0 0 0,0 0 0 0 0,2 2 0 0 0,-2-2 0 0 0,-2-2 0 0 0,0 2 0 0 0,0-3 0 0 0,-2 4 0 0 0,-2 2 0 0 0,-2-1 0 0 0,2 2 0 0 0,0-2 0 0 0,0 2 0 0 0,-1-4 0 0 0,-1 3 0 0 0,-2-3 0 0 0,3 2 0 0 0,2-2 0 0 0,-1-2 0 0 0,-1-3 0 0 0,2 1 0 0 0,1 1 0 0 0,-1-3 0 0 0,-2-1 0 0 0,3 2 0 0 0,0 1 0 0 0,-1-1 0 0 0,-2-2 0 0 0,-1-1 0 0 0,-2-2 0 0 0,0 4 0 0 0,-1 1 0 0 0,0-1 0 0 0,-1-1 0 0 0,0-1 0 0 0,1-2 0 0 0,0 0 0 0 0,0-1 0 0 0,-1 0 0 0 0,1 0 0 0 0,0-1 0 0 0,-1 1 0 0 0,1 0 0 0 0,0 0 0 0 0,0 0 0 0 0,0 0 0 0 0,0 0 0 0 0,-1 0 0 0 0,2 0 0 0 0,-1 0 0 0 0,0 0 0 0 0,0 0 0 0 0,-1 0 0 0 0,1 0 0 0 0,0 0 0 0 0,0 0 0 0 0,0 0 0 0 0,3 5 0 0 0,3 0 0 0 0,-2 0 0 0 0,0 0 0 0 0,4 1 0 0 0,-1 2 0 0 0,-1-2 0 0 0,-1-1 0 0 0,-3-3 0 0 0,4 4 0 0 0,0 1 0 0 0,-1-2 0 0 0,-1-1 0 0 0,7-2 0 0 0,5-4 0 0 0,9-7 0 0 0,3-6 0 0 0,6 0 0 0 0,1-1 0 0 0,3-3 0 0 0,-1-2 0 0 0,1 2 0 0 0,-2 2 0 0 0,-2-2 0 0 0,-4-1 0 0 0,2 2 0 0 0,-1 1 0 0 0,-1-2 0 0 0,2 4 0 0 0,1-1 0 0 0,-4-2 0 0 0,0-1 0 0 0,2-2 0 0 0,1-1 0 0 0,2-2 0 0 0,-1 0 0 0 0,-1 0 0 0 0,2 3 0 0 0,-1 2 0 0 0,-2 0 0 0 0,-2-1 0 0 0,-2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39:35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27277 7038 16383 0 0,'3'0'0'0'0,"7"0"0"0"0,1 4 0 0 0,3 1 0 0 0,2 1 0 0 0,0 2 0 0 0,0 1 0 0 0,2 2 0 0 0,2-1 0 0 0,-2 3 0 0 0,-1-1 0 0 0,2-3 0 0 0,-3 1 0 0 0,0-1 0 0 0,-3 3 0 0 0,1-2 0 0 0,2-2 0 0 0,-2 1 0 0 0,2 0 0 0 0,-4 2 0 0 0,1 0 0 0 0,4-3 0 0 0,-3 1 0 0 0,1 1 0 0 0,3-4 0 0 0,-3 3 0 0 0,1 0 0 0 0,1 2 0 0 0,2-1 0 0 0,-1 2 0 0 0,-2 0 0 0 0,3-4 0 0 0,-3 2 0 0 0,0-1 0 0 0,-2 3 0 0 0,-1-2 0 0 0,3-2 0 0 0,2 1 0 0 0,3 1 0 0 0,-3 0 0 0 0,0 1 0 0 0,1-3 0 0 0,-3 2 0 0 0,0-1 0 0 0,2-2 0 0 0,1-2 0 0 0,2-2 0 0 0,-3 2 0 0 0,1 2 0 0 0,-1-2 0 0 0,3-2 0 0 0,0-1 0 0 0,-2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38:58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22875 15775 16383 0 0,'-5'0'0'0'0,"-6"0"0"0"0,-6 0 0 0 0,-3 0 0 0 0,-5 0 0 0 0,0 0 0 0 0,-3 0 0 0 0,0 0 0 0 0,0 0 0 0 0,0-5 0 0 0,2-1 0 0 0,-2 1 0 0 0,1-1 0 0 0,1 4 0 0 0,-1 0 0 0 0,0 0 0 0 0,1 2 0 0 0,-1 0 0 0 0,0 0 0 0 0,1 0 0 0 0,-1 1 0 0 0,0-1 0 0 0,1 0 0 0 0,-1 0 0 0 0,0 0 0 0 0,1 0 0 0 0,-1 0 0 0 0,0 0 0 0 0,1 0 0 0 0,-1 0 0 0 0,0 0 0 0 0,1 0 0 0 0,-1 0 0 0 0,0 0 0 0 0,1 0 0 0 0,4 4 0 0 0,1 3 0 0 0,0-2 0 0 0,-1 0 0 0 0,-2-1 0 0 0,0-2 0 0 0,-1-2 0 0 0,-2 0 0 0 0,0 1 0 0 0,1-2 0 0 0,-1 1 0 0 0,0 0 0 0 0,0 0 0 0 0,0 0 0 0 0,0 0 0 0 0,1 0 0 0 0,-1 0 0 0 0,0 0 0 0 0,1 0 0 0 0,-1 0 0 0 0,0 0 0 0 0,1 0 0 0 0,-1 0 0 0 0,0 0 0 0 0,1 0 0 0 0,-1 0 0 0 0,0 0 0 0 0,1 0 0 0 0,-1 0 0 0 0,0 0 0 0 0,1 0 0 0 0,-1 0 0 0 0,0 0 0 0 0,1 0 0 0 0,-1 0 0 0 0,0 0 0 0 0,1 0 0 0 0,-1 4 0 0 0,0 3 0 0 0,1-2 0 0 0,-1 0 0 0 0,0-2 0 0 0,1-1 0 0 0,-1-1 0 0 0,0-1 0 0 0,1 1 0 0 0,-1-2 0 0 0,0 1 0 0 0,1 0 0 0 0,-1 0 0 0 0,0-1 0 0 0,1 1 0 0 0,-1 0 0 0 0,0 0 0 0 0,1 0 0 0 0,-1 0 0 0 0,0 0 0 0 0,1 0 0 0 0,-1 0 0 0 0,0 0 0 0 0,1 0 0 0 0,-1 5 0 0 0,0 1 0 0 0,1 0 0 0 0,-1-2 0 0 0,0 0 0 0 0,1-2 0 0 0,-1-1 0 0 0,0-1 0 0 0,1 1 0 0 0,-1-2 0 0 0,0 1 0 0 0,1 0 0 0 0,-1 0 0 0 0,0-1 0 0 0,1 1 0 0 0,-1 0 0 0 0,0 0 0 0 0,1 0 0 0 0,-1 0 0 0 0,0 0 0 0 0,1 0 0 0 0,-1 0 0 0 0,0 0 0 0 0,1 0 0 0 0,-1 0 0 0 0,0 0 0 0 0,1 0 0 0 0,-1 4 0 0 0,0 3 0 0 0,1-2 0 0 0,-1 0 0 0 0,0-1 0 0 0,1-2 0 0 0,-1-2 0 0 0,0 0 0 0 0,1 1 0 0 0,-1-2 0 0 0,0 1 0 0 0,1 0 0 0 0,-1 0 0 0 0,0 0 0 0 0,1 0 0 0 0,0 0 0 0 0,-1 0 0 0 0,1 4 0 0 0,-1 3 0 0 0,0-2 0 0 0,1 0 0 0 0,-1-2 0 0 0,0-1 0 0 0,1-1 0 0 0,-1-1 0 0 0,0 1 0 0 0,1-2 0 0 0,-1 1 0 0 0,0 0 0 0 0,1 0 0 0 0,-1-1 0 0 0,0 1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0,4 5 0 0 0,0 1 0 0 0,2 0 0 0 0,-2-2 0 0 0,-2 0 0 0 0,-1-2 0 0 0,1-1 0 0 0,6-1 0 0 0,8-4 0 0 0,10-2 0 0 0,5-5 0 0 0,6 0 0 0 0,1-3 0 0 0,2 1 0 0 0,1-2 0 0 0,1 2 0 0 0,-3-1 0 0 0,3 1 0 0 0,-3-2 0 0 0,2 3 0 0 0,-3-3 0 0 0,2 3 0 0 0,-2-2 0 0 0,3 1 0 0 0,-3-1 0 0 0,3 2 0 0 0,-3-3 0 0 0,2 3 0 0 0,-2-2 0 0 0,2 2 0 0 0,-1-3 0 0 0,1 3 0 0 0,-1-3 0 0 0,0 3 0 0 0,0-2 0 0 0,1 2 0 0 0,-1-3 0 0 0,1 3 0 0 0,-1-3 0 0 0,0 3 0 0 0,0-2 0 0 0,1 2 0 0 0,-1-3 0 0 0,1 3 0 0 0,-1-3 0 0 0,0 3 0 0 0,0-2 0 0 0,1 2 0 0 0,-1-3 0 0 0,1 3 0 0 0,-1-3 0 0 0,0 3 0 0 0,0-2 0 0 0,1 2 0 0 0,-1-3 0 0 0,1 3 0 0 0,-1-3 0 0 0,0 3 0 0 0,0-2 0 0 0,1 2 0 0 0,4-3 0 0 0,2 3 0 0 0,-2-3 0 0 0,1 3 0 0 0,-4-2 0 0 0,2 2 0 0 0,-3-3 0 0 0,0 3 0 0 0,-2-3 0 0 0,2 3 0 0 0,-1-2 0 0 0,1 2 0 0 0,-2-3 0 0 0,2 3 0 0 0,-2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00:38:58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17542 15822 16383 0 0,'5'0'0'0'0,"5"0"0"0"0,2 5 0 0 0,2 1 0 0 0,5 0 0 0 0,-2 3 0 0 0,2 0 0 0 0,-4 3 0 0 0,1 0 0 0 0,-2 2 0 0 0,0-1 0 0 0,-1 1 0 0 0,1-1 0 0 0,-2 2 0 0 0,2-2 0 0 0,-1 0 0 0 0,0 0 0 0 0,0 1 0 0 0,1-1 0 0 0,-2 1 0 0 0,3-1 0 0 0,-3 0 0 0 0,2 0 0 0 0,-2 1 0 0 0,3-1 0 0 0,-3 1 0 0 0,3-1 0 0 0,1-4 0 0 0,0 2 0 0 0,1-1 0 0 0,-3 2 0 0 0,2-1 0 0 0,-2 3 0 0 0,-1 2 0 0 0,5 5 0 0 0,-2 2 0 0 0,0-3 0 0 0,-1 0 0 0 0,0-3 0 0 0,-2-1 0 0 0,1-2 0 0 0,-1 1 0 0 0,1-3 0 0 0,3-2 0 0 0,-1 0 0 0 0,0-1 0 0 0,-2 3 0 0 0,2-1 0 0 0,2-2 0 0 0,-2 1 0 0 0,0 0 0 0 0,-1-2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AA34-F7CE-C3B8-7D1B-DDB9D5FD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78E16-7091-390B-C872-4D2BC4019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60F5-E8D0-2F5C-8B88-65FAAE4D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E7A9-EA4E-0B1B-DA13-D2ED4187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4898-BB35-02B3-C6A3-E302789E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4C28-BD5C-366F-4113-4984B4A1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52CA-5E70-5432-61C3-C816EDC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B862-8A5A-A6FC-0DF2-6BBEA7D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486C-2A48-1F4A-44AF-110126B7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0C0C-31DF-05B7-D31F-18FCBB50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9BF99-ED3D-DD98-BCCB-006B675C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B128C-3F98-3317-838E-5BB450F3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99A6-6906-61C7-710F-05B46E8F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B4BB-9F69-5DA8-5934-25B4E1C0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A790-47DB-A54B-7913-67A953A4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99FB-64C5-0A00-37E4-586952FB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4791-531D-220B-38E4-AE6B2448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7336-70DF-4D7E-1702-C70CE2A8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1870-6D23-30EA-EA56-D3DB219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03D5-CB70-1800-7B4A-009B2451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2EF-8184-A3DD-EFD3-87B46361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E414D-D522-D504-9DFC-E8E127DF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7CD6-9D2F-932C-3E18-A29C63F4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39EDA-13E2-8BF6-581C-CBADF87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7415-C5AB-CE7D-7362-E2C118F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2A7-A584-7DF3-DE21-750210CB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9961-5459-C9E5-081E-90DEED43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2254-9B15-54B3-67B6-8A656D1F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18BD-3FA4-1367-9C9E-30015DAF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119A-1EFE-35BC-4F0C-7192229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6C600-9477-32BF-FBB5-27655479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4F3F-45E7-4D5B-6DEF-8C69D813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A9E9-6E7D-71ED-0B5B-18836D31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D9E62-CA1D-9FFD-10BF-B75A2DB1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40066-DD6B-4B16-4BCB-795FC2784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1C33-7FD4-AA06-96B9-EFAE8BF8F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37E1-1262-0B8A-4B1C-07B5DE67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F30F4-5AB9-E14D-E93B-3B91F3DF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0C35F-1133-6F1B-B462-90D39C1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AA78-8987-09D7-7209-94612604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E7BE5-D769-EFEB-8267-2252909E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F7D47-B179-B769-197B-7B788D62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44B5-2434-3C64-2F83-9282326F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D5015-7CD2-49C7-82E2-56574A9E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86AE4-5237-A4D1-EC08-FC53B0DB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1672C-7813-5AD7-408E-D57D7D61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6625-0F87-BDCE-5BE6-A462AC25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CA6D-4F80-4EB0-A4C8-89114CB2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09BE-28A5-7598-9439-0C61F7B5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1A9F-F266-A48F-FF39-D4927358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1BA9-D326-9A3E-4586-78E4B0A4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225DF-B8D6-77A5-C96D-811C5FA4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77C5-FC49-8E4B-5166-7528B948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A1BCB-51B6-3991-ADC2-DEBDE1DAB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1F021-60FB-2390-4F14-199FA3B0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15C69-9E17-B375-3E1D-FE6830AD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C71AC-3BF9-563D-010B-8F0F66E5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00DC8-A693-0E2F-7ACE-03DBD613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AFFFC-FCAA-1DD7-2E8C-A8A9797D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7943-3FEA-787F-DF8D-0ED028C8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FB30-D281-26D4-578E-F0EBE1AA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9B5D6B-0D77-0741-A97A-642BCC313D9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0465-E30F-5F3F-E827-F8AA991B5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579A-C0E7-A5C3-E307-9B21AE589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30595-51A8-3248-8F96-B445F98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59175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C08AA-5D2B-0180-97CC-BA667B33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818984"/>
            <a:ext cx="7678310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Digital System Design: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Simultaneous Tone Generator</a:t>
            </a: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EF0F3-DA46-76B8-A242-D1035524E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Ben Ulrich, Thomas Pinto, and Patrick Roscio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Spring 2024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7AF2F-61D2-4AE7-25EA-EED27077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AA1-671C-C4C9-A881-A78DB40D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Some of the challenges within this project:</a:t>
            </a:r>
          </a:p>
          <a:p>
            <a:pPr lvl="1"/>
            <a:r>
              <a:rPr lang="en-US" sz="2000" dirty="0"/>
              <a:t>Determining what values corresponded to each note</a:t>
            </a:r>
          </a:p>
          <a:p>
            <a:pPr lvl="1"/>
            <a:r>
              <a:rPr lang="en-US" sz="2000" dirty="0"/>
              <a:t>Realized that we were doubling frequency for the waves</a:t>
            </a:r>
          </a:p>
          <a:p>
            <a:pPr lvl="1"/>
            <a:r>
              <a:rPr lang="en-US" sz="2000" dirty="0"/>
              <a:t>Missing inputs for switches, leading to a lack in generated tones</a:t>
            </a:r>
          </a:p>
          <a:p>
            <a:pPr lvl="1"/>
            <a:r>
              <a:rPr lang="en-US" sz="2000" dirty="0"/>
              <a:t>Turning triangle wave into a sawtooth wave</a:t>
            </a:r>
          </a:p>
          <a:p>
            <a:pPr lvl="1"/>
            <a:r>
              <a:rPr lang="en-US" sz="2000" dirty="0"/>
              <a:t>Previous implementation of sawtooth was done without regard to the actual tone</a:t>
            </a:r>
          </a:p>
          <a:p>
            <a:pPr lvl="1"/>
            <a:r>
              <a:rPr lang="en-US" sz="2000" dirty="0"/>
              <a:t>Speaker has difficulties trying to playback a chord(three notes in harmony)</a:t>
            </a:r>
          </a:p>
        </p:txBody>
      </p:sp>
    </p:spTree>
    <p:extLst>
      <p:ext uri="{BB962C8B-B14F-4D97-AF65-F5344CB8AC3E}">
        <p14:creationId xmlns:p14="http://schemas.microsoft.com/office/powerpoint/2010/main" val="20735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6292-C44D-B103-A7C5-DDD1D375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2A01-ACE7-5D8E-A557-473CC9F9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While we did accomplish all our objectives with the project, to improve upon our design we could additionally: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Output the note or notes being played on the LED display.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an external keyboard/keypad to play the notes as flipping the switches makes playing the </a:t>
            </a:r>
            <a:r>
              <a:rPr lang="en-US" sz="2000"/>
              <a:t>instrument difficult.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30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C737-CDE4-DE48-12EE-0E6A69AA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32B585-DD12-775C-FB01-1F656F2DD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230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7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923D-F9CC-6BE2-4241-C50CED1E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F96D-F431-2379-C70D-65203926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Develop a musical instrument that can: </a:t>
            </a:r>
          </a:p>
          <a:p>
            <a:pPr lvl="1"/>
            <a:r>
              <a:rPr lang="en-US" sz="2000" dirty="0"/>
              <a:t>Be able to play notes simultaneously to create chords. </a:t>
            </a:r>
          </a:p>
          <a:p>
            <a:pPr lvl="1"/>
            <a:r>
              <a:rPr lang="en-US" sz="2000" dirty="0"/>
              <a:t>Play at least one octave with the switch positions determining which note in the octave is played</a:t>
            </a:r>
          </a:p>
          <a:p>
            <a:pPr lvl="1"/>
            <a:r>
              <a:rPr lang="en-US" sz="2000" dirty="0"/>
              <a:t>Using the buttons on the board, determine if the notes are played using a square wave, triangle wave, or sawtooth wave. </a:t>
            </a:r>
          </a:p>
        </p:txBody>
      </p:sp>
      <p:pic>
        <p:nvPicPr>
          <p:cNvPr id="5" name="Picture 4" descr="Close up of audio equipment">
            <a:extLst>
              <a:ext uri="{FF2B5EF4-FFF2-40B4-BE49-F238E27FC236}">
                <a16:creationId xmlns:a16="http://schemas.microsoft.com/office/drawing/2014/main" id="{91C51FFB-EB7B-E676-B7E0-8C0AAEA1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6" r="32185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69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E2604780-951E-AB00-E611-6546F8043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A859C-BC09-D980-CA14-25272D43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Initial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B5BA-8218-7D1D-EA08-99D07279D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latin typeface="+mj-lt"/>
              </a:rPr>
              <a:t>Our initial Code was provided with Lab 5:</a:t>
            </a:r>
          </a:p>
          <a:p>
            <a:r>
              <a:rPr lang="en-US" sz="2000">
                <a:latin typeface="+mj-lt"/>
              </a:rPr>
              <a:t>We used the </a:t>
            </a:r>
            <a:r>
              <a:rPr lang="en-US" sz="2000" err="1">
                <a:latin typeface="+mj-lt"/>
              </a:rPr>
              <a:t>tone.vhd</a:t>
            </a:r>
            <a:r>
              <a:rPr lang="en-US" sz="2000">
                <a:latin typeface="+mj-lt"/>
              </a:rPr>
              <a:t>, </a:t>
            </a:r>
            <a:r>
              <a:rPr lang="en-US" sz="2000" err="1">
                <a:latin typeface="+mj-lt"/>
              </a:rPr>
              <a:t>dac_if.vhd</a:t>
            </a:r>
            <a:r>
              <a:rPr lang="en-US" sz="2000">
                <a:latin typeface="+mj-lt"/>
              </a:rPr>
              <a:t>, </a:t>
            </a:r>
            <a:r>
              <a:rPr lang="en-US" sz="2000" err="1">
                <a:latin typeface="+mj-lt"/>
              </a:rPr>
              <a:t>siren.xdc</a:t>
            </a:r>
            <a:r>
              <a:rPr lang="en-US" sz="2000">
                <a:latin typeface="+mj-lt"/>
              </a:rPr>
              <a:t> and wrote a new file called </a:t>
            </a:r>
            <a:r>
              <a:rPr lang="en-US" sz="2000" err="1">
                <a:latin typeface="+mj-lt"/>
              </a:rPr>
              <a:t>TonePlayer.vhd</a:t>
            </a:r>
            <a:endParaRPr lang="en-US" sz="2000">
              <a:latin typeface="+mj-lt"/>
            </a:endParaRPr>
          </a:p>
          <a:p>
            <a:r>
              <a:rPr lang="en-US" sz="2000" err="1">
                <a:latin typeface="+mj-lt"/>
              </a:rPr>
              <a:t>Dac_if.vhd</a:t>
            </a:r>
            <a:r>
              <a:rPr lang="en-US" sz="2000">
                <a:latin typeface="+mj-lt"/>
              </a:rPr>
              <a:t> is unaltered in form. </a:t>
            </a:r>
          </a:p>
          <a:p>
            <a:r>
              <a:rPr lang="en-US" sz="2000">
                <a:latin typeface="+mj-lt"/>
              </a:rPr>
              <a:t>Tone had a new port input </a:t>
            </a:r>
            <a:r>
              <a:rPr lang="en-US" sz="2000" err="1">
                <a:latin typeface="+mj-lt"/>
              </a:rPr>
              <a:t>std_logic</a:t>
            </a:r>
            <a:r>
              <a:rPr lang="en-US" sz="2000">
                <a:latin typeface="+mj-lt"/>
              </a:rPr>
              <a:t> of switch</a:t>
            </a:r>
          </a:p>
          <a:p>
            <a:r>
              <a:rPr lang="en-US" sz="2000">
                <a:latin typeface="+mj-lt"/>
              </a:rPr>
              <a:t>We used </a:t>
            </a:r>
            <a:r>
              <a:rPr lang="en-US" sz="2000" err="1">
                <a:latin typeface="+mj-lt"/>
              </a:rPr>
              <a:t>nmj</a:t>
            </a: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17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53A45-9917-68D3-4AC9-6FF6117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Modifications to Tone.vhd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B51323-68DF-25EA-DB44-C1AD5222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60" y="2160295"/>
            <a:ext cx="3081844" cy="412268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8D0122-269C-6463-18EC-BB78039D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83" y="2133600"/>
            <a:ext cx="4271262" cy="41576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1EDDED-337A-1BB8-D7E3-D5B611C16A7E}"/>
                  </a:ext>
                </a:extLst>
              </p14:cNvPr>
              <p14:cNvContentPartPr/>
              <p14:nvPr/>
            </p14:nvContentPartPr>
            <p14:xfrm>
              <a:off x="1965312" y="4046836"/>
              <a:ext cx="256320" cy="46512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1EDDED-337A-1BB8-D7E3-D5B611C16A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337" y="4028850"/>
                <a:ext cx="291910" cy="500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7A0C43-0C75-8C80-50FD-E19729AF0142}"/>
                  </a:ext>
                </a:extLst>
              </p14:cNvPr>
              <p14:cNvContentPartPr/>
              <p14:nvPr/>
            </p14:nvContentPartPr>
            <p14:xfrm>
              <a:off x="2090540" y="4519899"/>
              <a:ext cx="123752" cy="5297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7A0C43-0C75-8C80-50FD-E19729AF01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2605" y="4502001"/>
                <a:ext cx="159263" cy="884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67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53A45-9917-68D3-4AC9-6FF6117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Creation of TonePlayer.VHDL</a:t>
            </a:r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9BBA0D-8538-5394-7863-07DAED8A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62" y="1292510"/>
            <a:ext cx="3621386" cy="4994337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C62E3D-25E8-56CA-250C-A92F5190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55" y="1438311"/>
            <a:ext cx="3466177" cy="4852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94886B-1ED0-B494-1A07-3C402482F5D2}"/>
                  </a:ext>
                </a:extLst>
              </p14:cNvPr>
              <p14:cNvContentPartPr/>
              <p14:nvPr/>
            </p14:nvContentPartPr>
            <p14:xfrm>
              <a:off x="5140929" y="2941035"/>
              <a:ext cx="472251" cy="586386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94886B-1ED0-B494-1A07-3C402482F5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2945" y="2923048"/>
                <a:ext cx="507859" cy="622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A554C0-099D-D041-1790-C319416FD481}"/>
                  </a:ext>
                </a:extLst>
              </p14:cNvPr>
              <p14:cNvContentPartPr/>
              <p14:nvPr/>
            </p14:nvContentPartPr>
            <p14:xfrm>
              <a:off x="5126033" y="3127265"/>
              <a:ext cx="64431" cy="20448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A554C0-099D-D041-1790-C319416FD4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8135" y="3109296"/>
                <a:ext cx="99868" cy="240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9BD451-7ACD-C1C4-B029-431133B74722}"/>
                  </a:ext>
                </a:extLst>
              </p14:cNvPr>
              <p14:cNvContentPartPr/>
              <p14:nvPr/>
            </p14:nvContentPartPr>
            <p14:xfrm>
              <a:off x="10343329" y="2104946"/>
              <a:ext cx="618356" cy="30403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9BD451-7ACD-C1C4-B029-431133B747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25343" y="2086956"/>
                <a:ext cx="653968" cy="339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9CBD99-19B7-03C1-0DC8-DACF6B1228FA}"/>
                  </a:ext>
                </a:extLst>
              </p14:cNvPr>
              <p14:cNvContentPartPr/>
              <p14:nvPr/>
            </p14:nvContentPartPr>
            <p14:xfrm>
              <a:off x="10327738" y="2419099"/>
              <a:ext cx="312071" cy="15670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9CBD99-19B7-03C1-0DC8-DACF6B1228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09762" y="2401129"/>
                <a:ext cx="347664" cy="192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01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53A45-9917-68D3-4AC9-6FF6117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Addition of tone port-maps per Switch to TonePlayer.VHD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032C247-8A41-48DC-4B41-B269B89AD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51" y="1557339"/>
            <a:ext cx="3453773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B793AE-D408-06E2-274C-C9766BC2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04" y="1557339"/>
            <a:ext cx="3440472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56BDE4-1E67-8CE9-B73E-3BEBB4995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543" y="1557339"/>
            <a:ext cx="343267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3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53A45-9917-68D3-4AC9-6FF6117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Data_L Signal Assignment in TonePlayer.VHDL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D4A8195-0ADA-B8E3-512B-E629AF6A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08" y="2112579"/>
            <a:ext cx="4526060" cy="4192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C5ACE6-ADFB-383F-207B-B84B33D922DF}"/>
                  </a:ext>
                </a:extLst>
              </p14:cNvPr>
              <p14:cNvContentPartPr/>
              <p14:nvPr/>
            </p14:nvContentPartPr>
            <p14:xfrm>
              <a:off x="7545130" y="5280826"/>
              <a:ext cx="1910702" cy="31355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C5ACE6-ADFB-383F-207B-B84B33D92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7135" y="5262847"/>
                <a:ext cx="1946332" cy="349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EB7DBF-F46F-EFF7-B9DD-CB1F6F3B2176}"/>
                  </a:ext>
                </a:extLst>
              </p14:cNvPr>
              <p14:cNvContentPartPr/>
              <p14:nvPr/>
            </p14:nvContentPartPr>
            <p14:xfrm>
              <a:off x="7536134" y="5565176"/>
              <a:ext cx="270812" cy="22720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EB7DBF-F46F-EFF7-B9DD-CB1F6F3B21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8152" y="5547201"/>
                <a:ext cx="306417" cy="262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74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1BD1-8C3E-2D2E-A4D6-30DA2145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159071-A701-C193-EDD3-CF16D64FA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64363"/>
              </p:ext>
            </p:extLst>
          </p:nvPr>
        </p:nvGraphicFramePr>
        <p:xfrm>
          <a:off x="4581727" y="649480"/>
          <a:ext cx="4719589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BCAE30-3D33-6553-1DB6-C712C06AE783}"/>
              </a:ext>
            </a:extLst>
          </p:cNvPr>
          <p:cNvSpPr txBox="1"/>
          <p:nvPr/>
        </p:nvSpPr>
        <p:spPr>
          <a:xfrm>
            <a:off x="8462070" y="1268033"/>
            <a:ext cx="228306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Each </a:t>
            </a:r>
            <a:r>
              <a:rPr lang="en-US" b="1" dirty="0"/>
              <a:t>t#</a:t>
            </a:r>
            <a:r>
              <a:rPr lang="en-US" dirty="0"/>
              <a:t> instance has a switch input (0-14) and a set frequency passed into the data stream for </a:t>
            </a:r>
            <a:r>
              <a:rPr lang="en-US" dirty="0" err="1"/>
              <a:t>dac_if.vhd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552B-6344-1351-E899-BD61BE786E24}"/>
              </a:ext>
            </a:extLst>
          </p:cNvPr>
          <p:cNvSpPr txBox="1"/>
          <p:nvPr/>
        </p:nvSpPr>
        <p:spPr>
          <a:xfrm>
            <a:off x="9603601" y="3655589"/>
            <a:ext cx="2084439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Tone Player contains our three waves (square, sawtooth, and  triangle) and the if statements to control which wave is used depending on the button position</a:t>
            </a:r>
          </a:p>
        </p:txBody>
      </p:sp>
    </p:spTree>
    <p:extLst>
      <p:ext uri="{BB962C8B-B14F-4D97-AF65-F5344CB8AC3E}">
        <p14:creationId xmlns:p14="http://schemas.microsoft.com/office/powerpoint/2010/main" val="249734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B0D0C-6FED-CE5E-30D4-EB5501AD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3965-F809-2A3D-963E-B70A8E87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8" y="4389120"/>
            <a:ext cx="4408228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/>
              <a:t>Performed by yours truly, Thomas Pinto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playing a clarinet&#10;&#10;Description automatically generated">
            <a:extLst>
              <a:ext uri="{FF2B5EF4-FFF2-40B4-BE49-F238E27FC236}">
                <a16:creationId xmlns:a16="http://schemas.microsoft.com/office/drawing/2014/main" id="{EDA9A7A3-6F30-B5F5-7777-3E815672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67" r="16667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33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Digital System Design: Simultaneous Tone Generator  </vt:lpstr>
      <vt:lpstr>Objectives:</vt:lpstr>
      <vt:lpstr>Initial Code:</vt:lpstr>
      <vt:lpstr>Modifications to Tone.vhd</vt:lpstr>
      <vt:lpstr>Creation of TonePlayer.VHDL</vt:lpstr>
      <vt:lpstr>Addition of tone port-maps per Switch to TonePlayer.VHD</vt:lpstr>
      <vt:lpstr>Data_L Signal Assignment in TonePlayer.VHDL</vt:lpstr>
      <vt:lpstr>Structure</vt:lpstr>
      <vt:lpstr>Demonstration</vt:lpstr>
      <vt:lpstr>Challenges:</vt:lpstr>
      <vt:lpstr>Future Modifications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Design: Final Project</dc:title>
  <dc:creator>Patrick Roscio</dc:creator>
  <cp:lastModifiedBy>Patrick Roscio</cp:lastModifiedBy>
  <cp:revision>2</cp:revision>
  <dcterms:created xsi:type="dcterms:W3CDTF">2024-04-30T15:54:39Z</dcterms:created>
  <dcterms:modified xsi:type="dcterms:W3CDTF">2024-05-01T18:44:12Z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2024-04-30T16:10:12Z</vt:lpwstr>
  </property>
  <property fmtid="{D5CDD505-2E9C-101B-9397-08002B2CF9AE}" pid="4" name="MSIP_Label_a73fd474-4f3c-44ed-88fb-5cc4bd2471bf_Method">
    <vt:lpwstr>Privileged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2c30598b-bde7-4804-84d5-0c9c126f21ae</vt:lpwstr>
  </property>
  <property fmtid="{D5CDD505-2E9C-101B-9397-08002B2CF9AE}" pid="8" name="MSIP_Label_a73fd474-4f3c-44ed-88fb-5cc4bd2471bf_ContentBits">
    <vt:lpwstr>0</vt:lpwstr>
  </property>
</Properties>
</file>