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B341A3-4DE6-433D-9201-859673DBC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6383CB-A060-4F4E-AE1A-82FE24ED0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651F85-5A5A-4862-AA2E-F4A6C249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929C7-DCC7-40DF-95FC-2BCA4E919C60}" type="datetimeFigureOut">
              <a:rPr lang="ru-KZ" smtClean="0"/>
              <a:t>06.09.2021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6A4C00-AAE2-4BC0-A5FA-8DBF1526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90F4A9-E21D-4420-B421-327D97B6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80CA-EB19-41D0-A6E6-2446198B102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957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B8BBF-6C12-4AB6-B614-F15E6D24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1E35C2-5279-4F30-9F6C-370A1B484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24AA74-137D-4BEF-8F24-B7E99FED6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929C7-DCC7-40DF-95FC-2BCA4E919C60}" type="datetimeFigureOut">
              <a:rPr lang="ru-KZ" smtClean="0"/>
              <a:t>06.09.2021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62E6CD-C525-432E-9A4C-7D294B6C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613E7F-1C4A-4A0B-A5B2-943FAC1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80CA-EB19-41D0-A6E6-2446198B102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80360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09466AA-1896-4518-A72C-39AE65619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10BB61-894D-4455-89F8-33A84F814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E125DE-856B-4411-9ADB-34CF29C3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929C7-DCC7-40DF-95FC-2BCA4E919C60}" type="datetimeFigureOut">
              <a:rPr lang="ru-KZ" smtClean="0"/>
              <a:t>06.09.2021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1F84C5-027B-466B-9306-1D11D6BD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B66FFC-92F5-48D8-885C-57D60196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80CA-EB19-41D0-A6E6-2446198B102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4130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1835F-DBCB-4696-A6F8-42191E03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CBD2C8-62CB-4038-BF6E-B7F0602E1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97582A-FCF1-4BB3-9B00-7ACF9977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929C7-DCC7-40DF-95FC-2BCA4E919C60}" type="datetimeFigureOut">
              <a:rPr lang="ru-KZ" smtClean="0"/>
              <a:t>06.09.2021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038500-FE97-4C1A-BA77-D2DC6850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14C7FD-CD66-4BE8-BE8F-D7E5951A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80CA-EB19-41D0-A6E6-2446198B102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4985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194CE-A05A-430D-B5A0-C7183238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62174E-2CD0-4EA0-9245-D194DEED4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1AAB12-EF28-4072-9E38-BAE57C96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929C7-DCC7-40DF-95FC-2BCA4E919C60}" type="datetimeFigureOut">
              <a:rPr lang="ru-KZ" smtClean="0"/>
              <a:t>06.09.2021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93ABCA-33EA-4FFA-8DA9-B5B970F3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AC995A-A572-4F77-B862-39FE8279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80CA-EB19-41D0-A6E6-2446198B102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8744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3789C6-9C5D-4211-916E-B621B26C6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34F2A0-D327-48AE-B81B-28AA1586C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AA2C5A-A37D-417E-9AB7-5761819FC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4A9642-099F-4F56-A905-C129BCD3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929C7-DCC7-40DF-95FC-2BCA4E919C60}" type="datetimeFigureOut">
              <a:rPr lang="ru-KZ" smtClean="0"/>
              <a:t>06.09.2021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FBFF47-33AD-4985-9511-0B1F6974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38FFDD-3D73-4392-9066-88546F9C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80CA-EB19-41D0-A6E6-2446198B102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8085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4067B-5BC6-443A-9457-3BE7139C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58E54B-088B-4484-8F73-143E71438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22A205-42B9-48D5-A119-BF1E186BB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ADF6752-A222-4518-A082-44C4CBB9D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2A6C58E-92A5-4559-8580-E9664FA73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05A1F9-B1B1-43E5-8F6B-F344913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929C7-DCC7-40DF-95FC-2BCA4E919C60}" type="datetimeFigureOut">
              <a:rPr lang="ru-KZ" smtClean="0"/>
              <a:t>06.09.2021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E5C3630-78A4-485B-8100-BCE25DDF3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DB254B5-47E4-40A3-87FC-F661A2A6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80CA-EB19-41D0-A6E6-2446198B102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65472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31054D-3530-4B90-A951-ECA4AD85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545172C-B2D4-40D8-B541-9A9582EA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929C7-DCC7-40DF-95FC-2BCA4E919C60}" type="datetimeFigureOut">
              <a:rPr lang="ru-KZ" smtClean="0"/>
              <a:t>06.09.2021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491537B-337E-43BF-8075-FE237B3D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264B70-B7AA-447F-97B6-7D60D19B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80CA-EB19-41D0-A6E6-2446198B102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6976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CD11CC7-0B27-46B4-A531-8568C6F0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929C7-DCC7-40DF-95FC-2BCA4E919C60}" type="datetimeFigureOut">
              <a:rPr lang="ru-KZ" smtClean="0"/>
              <a:t>06.09.2021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A5416EB-40CC-4C86-9A87-0BD59B24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6246BB-544C-4395-833D-682F0EDF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80CA-EB19-41D0-A6E6-2446198B102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4399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61439-53D5-4C45-84E1-BCD42C78C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1FF54A-BD0A-487D-9A9F-C41D70A10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B74EC3-7A9F-47B5-8DA4-CC2AFBF9B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E19289-E605-4553-B64A-0804594E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929C7-DCC7-40DF-95FC-2BCA4E919C60}" type="datetimeFigureOut">
              <a:rPr lang="ru-KZ" smtClean="0"/>
              <a:t>06.09.2021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E4A991-0E08-41A6-9BBB-2022726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C50B72-C6E0-47D0-A73F-E8E98F24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80CA-EB19-41D0-A6E6-2446198B102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0832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419DA-5491-4254-A288-3BC3CB7E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5AEB41B-0F1B-49EF-BCA3-87156B0AE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14A22A-CC5E-482F-A10A-738E01619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40737E-EDFE-4958-B9D5-63A35D84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929C7-DCC7-40DF-95FC-2BCA4E919C60}" type="datetimeFigureOut">
              <a:rPr lang="ru-KZ" smtClean="0"/>
              <a:t>06.09.2021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CE28C4-4D12-4BCA-BE4B-CCE604C7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90135F-EF4E-481C-B982-4D63B06C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80CA-EB19-41D0-A6E6-2446198B102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71662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07722-C044-4DDB-8169-C8319AAF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247A66-9B67-4531-8624-3CE8574D7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B15018-957E-4A66-8444-375450ECC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929C7-DCC7-40DF-95FC-2BCA4E919C60}" type="datetimeFigureOut">
              <a:rPr lang="ru-KZ" smtClean="0"/>
              <a:t>06.09.2021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73C489-365F-448D-9A64-1A98B4D63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C3484B-18CC-4907-9013-50F2D514A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080CA-EB19-41D0-A6E6-2446198B102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96602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B2CB6-4524-4BB4-AD5E-0D1ED3806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Добавление кнопки</a:t>
            </a:r>
            <a:endParaRPr lang="ru-KZ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95A96D-9184-41B2-A3FA-9D9C74CFF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err="1"/>
              <a:t>аксес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70884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A4B6D29-AA84-4F02-BA72-2AC1DF88F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55" y="4735079"/>
            <a:ext cx="6911109" cy="2025939"/>
          </a:xfrm>
        </p:spPr>
        <p:txBody>
          <a:bodyPr>
            <a:normAutofit/>
          </a:bodyPr>
          <a:lstStyle/>
          <a:p>
            <a:r>
              <a:rPr lang="ru-RU" sz="2000" dirty="0"/>
              <a:t>Если нет никаких макросов создать любой</a:t>
            </a:r>
          </a:p>
          <a:p>
            <a:r>
              <a:rPr lang="ru-RU" sz="2000" dirty="0"/>
              <a:t>Добавить кнопку и выбрать разное -</a:t>
            </a:r>
            <a:r>
              <a:rPr lang="en-US" sz="2000" dirty="0"/>
              <a:t>&gt; </a:t>
            </a:r>
            <a:r>
              <a:rPr lang="ru-RU" sz="2000" dirty="0"/>
              <a:t>Выполнить макрос</a:t>
            </a:r>
            <a:endParaRPr lang="ru-KZ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DF6623-5DAB-4A11-BEDF-D5B425974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279120"/>
            <a:ext cx="7916719" cy="429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3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24B94AB-BDAE-49EC-BFF2-0A6D66F3E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2" y="147348"/>
            <a:ext cx="2521526" cy="330380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F07F22E1-C803-42DB-848B-EBBF5FD0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981" y="681037"/>
            <a:ext cx="6560127" cy="4351338"/>
          </a:xfrm>
        </p:spPr>
        <p:txBody>
          <a:bodyPr>
            <a:normAutofit/>
          </a:bodyPr>
          <a:lstStyle/>
          <a:p>
            <a:r>
              <a:rPr lang="ru-RU" sz="1800" dirty="0"/>
              <a:t>Выбрать режим конструктор</a:t>
            </a:r>
          </a:p>
          <a:p>
            <a:r>
              <a:rPr lang="ru-RU" sz="1800" dirty="0"/>
              <a:t>В свойствах кнопки выбрать вкладку события</a:t>
            </a:r>
          </a:p>
          <a:p>
            <a:r>
              <a:rPr lang="ru-RU" sz="1800" dirty="0"/>
              <a:t>Потом нажатие кнопки </a:t>
            </a:r>
            <a:r>
              <a:rPr lang="en-US" sz="1800" dirty="0"/>
              <a:t>-&gt;</a:t>
            </a:r>
            <a:r>
              <a:rPr lang="ru-RU" sz="1800" dirty="0"/>
              <a:t> Внедренный макрос -</a:t>
            </a:r>
            <a:r>
              <a:rPr lang="en-US" sz="1800" dirty="0"/>
              <a:t>&gt;</a:t>
            </a:r>
            <a:r>
              <a:rPr lang="ru-RU" sz="1800" dirty="0"/>
              <a:t> Процедура обработки событий</a:t>
            </a:r>
          </a:p>
          <a:p>
            <a:r>
              <a:rPr lang="ru-RU" sz="1800" dirty="0"/>
              <a:t>Нажимаем на … (три точки)</a:t>
            </a:r>
            <a:endParaRPr lang="ru-KZ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020983-B1DA-44AD-A083-41B43E265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20" y="3077149"/>
            <a:ext cx="3768126" cy="330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3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616F6FF-914C-4561-A788-5C25D989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7418" y="180696"/>
            <a:ext cx="4186382" cy="6571085"/>
          </a:xfrm>
        </p:spPr>
        <p:txBody>
          <a:bodyPr>
            <a:normAutofit fontScale="55000" lnSpcReduction="20000"/>
          </a:bodyPr>
          <a:lstStyle/>
          <a:p>
            <a:r>
              <a:rPr lang="ru-RU" sz="1600" dirty="0"/>
              <a:t>В открытом окне нажать на кнопку            (</a:t>
            </a:r>
            <a:r>
              <a:rPr lang="en-US" sz="1600" dirty="0"/>
              <a:t>insert module</a:t>
            </a:r>
            <a:r>
              <a:rPr lang="ru-RU" sz="1600" dirty="0"/>
              <a:t>)</a:t>
            </a:r>
          </a:p>
          <a:p>
            <a:r>
              <a:rPr lang="ru-RU" sz="1600" dirty="0"/>
              <a:t>В открывшимся окне вставить код:</a:t>
            </a:r>
          </a:p>
          <a:p>
            <a:endParaRPr lang="ru-RU" sz="1600" dirty="0"/>
          </a:p>
          <a:p>
            <a:r>
              <a:rPr lang="en-US" sz="1600" dirty="0"/>
              <a:t>Public Declare </a:t>
            </a:r>
            <a:r>
              <a:rPr lang="en-US" sz="1600" dirty="0" err="1"/>
              <a:t>PtrSafe</a:t>
            </a:r>
            <a:r>
              <a:rPr lang="en-US" sz="1600" dirty="0"/>
              <a:t> Function </a:t>
            </a:r>
            <a:r>
              <a:rPr lang="en-US" sz="1600" dirty="0" err="1"/>
              <a:t>ShellExecute</a:t>
            </a:r>
            <a:r>
              <a:rPr lang="en-US" sz="1600" dirty="0"/>
              <a:t> Lib "shell32.dll" Alias "</a:t>
            </a:r>
            <a:r>
              <a:rPr lang="en-US" sz="1600" dirty="0" err="1"/>
              <a:t>ShellExecuteA</a:t>
            </a:r>
            <a:r>
              <a:rPr lang="en-US" sz="1600" dirty="0"/>
              <a:t>" ( _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ByVal</a:t>
            </a:r>
            <a:r>
              <a:rPr lang="en-US" sz="1600" dirty="0"/>
              <a:t> </a:t>
            </a:r>
            <a:r>
              <a:rPr lang="en-US" sz="1600" dirty="0" err="1"/>
              <a:t>hwnd</a:t>
            </a:r>
            <a:r>
              <a:rPr lang="en-US" sz="1600" dirty="0"/>
              <a:t> As Long, _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ByVal</a:t>
            </a:r>
            <a:r>
              <a:rPr lang="en-US" sz="1600" dirty="0"/>
              <a:t> </a:t>
            </a:r>
            <a:r>
              <a:rPr lang="en-US" sz="1600" dirty="0" err="1"/>
              <a:t>lpOperation</a:t>
            </a:r>
            <a:r>
              <a:rPr lang="en-US" sz="1600" dirty="0"/>
              <a:t> As String, _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ByVal</a:t>
            </a:r>
            <a:r>
              <a:rPr lang="en-US" sz="1600" dirty="0"/>
              <a:t> </a:t>
            </a:r>
            <a:r>
              <a:rPr lang="en-US" sz="1600" dirty="0" err="1"/>
              <a:t>lpFile</a:t>
            </a:r>
            <a:r>
              <a:rPr lang="en-US" sz="1600" dirty="0"/>
              <a:t> As String, _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ByVal</a:t>
            </a:r>
            <a:r>
              <a:rPr lang="en-US" sz="1600" dirty="0"/>
              <a:t> </a:t>
            </a:r>
            <a:r>
              <a:rPr lang="en-US" sz="1600" dirty="0" err="1"/>
              <a:t>lpParameters</a:t>
            </a:r>
            <a:r>
              <a:rPr lang="en-US" sz="1600" dirty="0"/>
              <a:t> As String, _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ByVal</a:t>
            </a:r>
            <a:r>
              <a:rPr lang="en-US" sz="1600" dirty="0"/>
              <a:t> </a:t>
            </a:r>
            <a:r>
              <a:rPr lang="en-US" sz="1600" dirty="0" err="1"/>
              <a:t>lpDirectory</a:t>
            </a:r>
            <a:r>
              <a:rPr lang="en-US" sz="1600" dirty="0"/>
              <a:t> As String, _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ByVal</a:t>
            </a:r>
            <a:r>
              <a:rPr lang="en-US" sz="1600" dirty="0"/>
              <a:t> </a:t>
            </a:r>
            <a:r>
              <a:rPr lang="en-US" sz="1600" dirty="0" err="1"/>
              <a:t>nShowCmd</a:t>
            </a:r>
            <a:r>
              <a:rPr lang="en-US" sz="1600" dirty="0"/>
              <a:t> As Long) As Long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Declare </a:t>
            </a:r>
            <a:r>
              <a:rPr lang="en-US" sz="1600" dirty="0" err="1"/>
              <a:t>PtrSafe</a:t>
            </a:r>
            <a:r>
              <a:rPr lang="en-US" sz="1600" dirty="0"/>
              <a:t> Function </a:t>
            </a:r>
            <a:r>
              <a:rPr lang="en-US" sz="1600" dirty="0" err="1"/>
              <a:t>FindWindow</a:t>
            </a:r>
            <a:r>
              <a:rPr lang="en-US" sz="1600" dirty="0"/>
              <a:t> Lib "user32.dll" Alias "</a:t>
            </a:r>
            <a:r>
              <a:rPr lang="en-US" sz="1600" dirty="0" err="1"/>
              <a:t>FindWindowA</a:t>
            </a:r>
            <a:r>
              <a:rPr lang="en-US" sz="1600" dirty="0"/>
              <a:t>" ( _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ByVal</a:t>
            </a:r>
            <a:r>
              <a:rPr lang="en-US" sz="1600" dirty="0"/>
              <a:t> </a:t>
            </a:r>
            <a:r>
              <a:rPr lang="en-US" sz="1600" dirty="0" err="1"/>
              <a:t>lpClassName</a:t>
            </a:r>
            <a:r>
              <a:rPr lang="en-US" sz="1600" dirty="0"/>
              <a:t> As String, _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ByVal</a:t>
            </a:r>
            <a:r>
              <a:rPr lang="en-US" sz="1600" dirty="0"/>
              <a:t> </a:t>
            </a:r>
            <a:r>
              <a:rPr lang="en-US" sz="1600" dirty="0" err="1"/>
              <a:t>lpWindowName</a:t>
            </a:r>
            <a:r>
              <a:rPr lang="en-US" sz="1600" dirty="0"/>
              <a:t> As String) As Long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    </a:t>
            </a:r>
          </a:p>
          <a:p>
            <a:endParaRPr lang="en-US" sz="1600" dirty="0"/>
          </a:p>
          <a:p>
            <a:r>
              <a:rPr lang="en-US" sz="1600" dirty="0"/>
              <a:t>Public Sub </a:t>
            </a:r>
            <a:r>
              <a:rPr lang="en-US" sz="1600" dirty="0" err="1"/>
              <a:t>RunApp</a:t>
            </a:r>
            <a:r>
              <a:rPr lang="en-US" sz="1600" dirty="0"/>
              <a:t>()</a:t>
            </a:r>
          </a:p>
          <a:p>
            <a:r>
              <a:rPr lang="en-US" sz="1600" dirty="0" err="1"/>
              <a:t>hwnd</a:t>
            </a:r>
            <a:r>
              <a:rPr lang="en-US" sz="1600" dirty="0"/>
              <a:t> = </a:t>
            </a:r>
            <a:r>
              <a:rPr lang="en-US" sz="1600" dirty="0" err="1"/>
              <a:t>FindWindow</a:t>
            </a:r>
            <a:r>
              <a:rPr lang="en-US" sz="1600" dirty="0"/>
              <a:t>(</a:t>
            </a:r>
            <a:r>
              <a:rPr lang="en-US" sz="1600" dirty="0" err="1"/>
              <a:t>vbNullString</a:t>
            </a:r>
            <a:r>
              <a:rPr lang="en-US" sz="1600" dirty="0"/>
              <a:t>, "</a:t>
            </a:r>
            <a:r>
              <a:rPr lang="en-US" sz="1600" dirty="0" err="1"/>
              <a:t>MainWindow</a:t>
            </a:r>
            <a:r>
              <a:rPr lang="en-US" sz="1600" dirty="0"/>
              <a:t>")</a:t>
            </a:r>
          </a:p>
          <a:p>
            <a:endParaRPr lang="en-US" sz="1600" dirty="0"/>
          </a:p>
          <a:p>
            <a:r>
              <a:rPr lang="en-US" sz="1600" dirty="0"/>
              <a:t>phone = </a:t>
            </a:r>
            <a:r>
              <a:rPr lang="en-US" sz="1600" dirty="0" err="1"/>
              <a:t>DLookup</a:t>
            </a:r>
            <a:r>
              <a:rPr lang="en-US" sz="1600" dirty="0"/>
              <a:t>("[</a:t>
            </a:r>
            <a:r>
              <a:rPr lang="ru-RU" sz="1600" dirty="0"/>
              <a:t>Номер телефона]", "Карточка (беременная)", "Код = " _</a:t>
            </a:r>
          </a:p>
          <a:p>
            <a:r>
              <a:rPr lang="ru-RU" sz="1600" dirty="0"/>
              <a:t>                &amp; </a:t>
            </a:r>
            <a:r>
              <a:rPr lang="en-US" sz="1600" dirty="0"/>
              <a:t>Forms![</a:t>
            </a:r>
            <a:r>
              <a:rPr lang="ru-RU" sz="1600" dirty="0"/>
              <a:t>Карточка]!Код)</a:t>
            </a:r>
          </a:p>
          <a:p>
            <a:endParaRPr lang="ru-RU" sz="1600" dirty="0"/>
          </a:p>
          <a:p>
            <a:r>
              <a:rPr lang="en-US" sz="1600" dirty="0" err="1"/>
              <a:t>start_doc</a:t>
            </a:r>
            <a:r>
              <a:rPr lang="en-US" sz="1600" dirty="0"/>
              <a:t> = </a:t>
            </a:r>
            <a:r>
              <a:rPr lang="en-US" sz="1600" dirty="0" err="1"/>
              <a:t>ShellExecute</a:t>
            </a:r>
            <a:r>
              <a:rPr lang="en-US" sz="1600" dirty="0"/>
              <a:t>(</a:t>
            </a:r>
            <a:r>
              <a:rPr lang="en-US" sz="1600" dirty="0" err="1"/>
              <a:t>hwnd</a:t>
            </a:r>
            <a:r>
              <a:rPr lang="en-US" sz="1600" dirty="0"/>
              <a:t>, "open", "C:\bp\dotnettest\WpfApp2bin-03-09-21\WpfApp2.exe", phone, 0, 1)</a:t>
            </a:r>
          </a:p>
          <a:p>
            <a:endParaRPr lang="en-US" sz="1600" dirty="0"/>
          </a:p>
          <a:p>
            <a:r>
              <a:rPr lang="en-US" sz="1600" dirty="0"/>
              <a:t>End Sub</a:t>
            </a:r>
            <a:endParaRPr lang="ru-KZ" sz="1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EF7CAB-D2AE-480A-9C5B-193892B2F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73" y="180697"/>
            <a:ext cx="6899563" cy="373921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5E98EA-EFA0-4471-8BD5-535354893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609" y="180696"/>
            <a:ext cx="215900" cy="1986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FE9193-9690-409B-A69B-FA9011B321E4}"/>
              </a:ext>
            </a:extLst>
          </p:cNvPr>
          <p:cNvSpPr txBox="1"/>
          <p:nvPr/>
        </p:nvSpPr>
        <p:spPr>
          <a:xfrm>
            <a:off x="285226" y="4320330"/>
            <a:ext cx="666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После того как в отрывшемся окне вставили код.</a:t>
            </a:r>
          </a:p>
          <a:p>
            <a:r>
              <a:rPr lang="ru-RU" sz="1200" dirty="0"/>
              <a:t>Переключаемся в окно с кодом для кнопки и между </a:t>
            </a:r>
            <a:r>
              <a:rPr lang="en-US" sz="1200" dirty="0"/>
              <a:t>Private Sub </a:t>
            </a:r>
            <a:r>
              <a:rPr lang="ru-RU" sz="1200" dirty="0"/>
              <a:t>*название кнопки*</a:t>
            </a:r>
            <a:r>
              <a:rPr lang="en-US" sz="1200" dirty="0"/>
              <a:t>_Click() </a:t>
            </a:r>
            <a:r>
              <a:rPr lang="ru-RU" sz="1200" dirty="0"/>
              <a:t>и </a:t>
            </a:r>
            <a:r>
              <a:rPr lang="en-US" sz="1200" dirty="0"/>
              <a:t>End Sub</a:t>
            </a:r>
            <a:r>
              <a:rPr lang="ru-RU" sz="1200" dirty="0"/>
              <a:t> пишем </a:t>
            </a:r>
            <a:r>
              <a:rPr lang="en-US" sz="1200" dirty="0" err="1"/>
              <a:t>RunApp</a:t>
            </a:r>
            <a:endParaRPr lang="ru-KZ" sz="1200" dirty="0"/>
          </a:p>
        </p:txBody>
      </p:sp>
    </p:spTree>
    <p:extLst>
      <p:ext uri="{BB962C8B-B14F-4D97-AF65-F5344CB8AC3E}">
        <p14:creationId xmlns:p14="http://schemas.microsoft.com/office/powerpoint/2010/main" val="429299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5F6021C-57D4-4A6B-991E-297BD691B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98473"/>
            <a:ext cx="10515600" cy="1477818"/>
          </a:xfrm>
        </p:spPr>
        <p:txBody>
          <a:bodyPr>
            <a:normAutofit/>
          </a:bodyPr>
          <a:lstStyle/>
          <a:p>
            <a:r>
              <a:rPr lang="ru-RU" sz="1800" dirty="0"/>
              <a:t>Должно получится так, на этом всё, при нажатии на кнопку будет происходить вызов через </a:t>
            </a:r>
            <a:r>
              <a:rPr lang="ru-RU" sz="1800" dirty="0" err="1"/>
              <a:t>брайт</a:t>
            </a:r>
            <a:r>
              <a:rPr lang="ru-RU" sz="1800" dirty="0"/>
              <a:t> паттерн</a:t>
            </a:r>
          </a:p>
          <a:p>
            <a:r>
              <a:rPr lang="en-US" sz="1800" dirty="0"/>
              <a:t>P.S.:</a:t>
            </a:r>
            <a:r>
              <a:rPr lang="ru-RU" sz="1800" dirty="0"/>
              <a:t> Путь до приложения </a:t>
            </a:r>
            <a:r>
              <a:rPr lang="en-US" sz="1800" dirty="0"/>
              <a:t>WpfApp2.exe </a:t>
            </a:r>
            <a:r>
              <a:rPr lang="ru-RU" sz="1800" dirty="0"/>
              <a:t>Нужно указать так как он располагается у вас на компе</a:t>
            </a:r>
            <a:endParaRPr lang="ru-KZ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ACE79A-4B5A-444F-BAFE-4D4D44174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510" y="107689"/>
            <a:ext cx="9014691" cy="489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239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297</Words>
  <Application>Microsoft Office PowerPoint</Application>
  <PresentationFormat>Широкоэкранный</PresentationFormat>
  <Paragraphs>39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Добавление кнопки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Добавление кнопки</dc:title>
  <dc:creator>Сергей</dc:creator>
  <cp:lastModifiedBy>Сергей</cp:lastModifiedBy>
  <cp:revision>1</cp:revision>
  <dcterms:created xsi:type="dcterms:W3CDTF">2021-09-06T04:29:56Z</dcterms:created>
  <dcterms:modified xsi:type="dcterms:W3CDTF">2021-09-06T08:51:41Z</dcterms:modified>
</cp:coreProperties>
</file>