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3" r:id="rId7"/>
    <p:sldId id="485" r:id="rId8"/>
    <p:sldId id="482" r:id="rId9"/>
    <p:sldId id="484" r:id="rId10"/>
    <p:sldId id="483" r:id="rId11"/>
    <p:sldId id="261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3"/>
            <p14:sldId id="485"/>
            <p14:sldId id="482"/>
            <p14:sldId id="484"/>
            <p14:sldId id="483"/>
            <p14:sldId id="261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6966" autoAdjust="0"/>
  </p:normalViewPr>
  <p:slideViewPr>
    <p:cSldViewPr snapToGrid="0">
      <p:cViewPr varScale="1">
        <p:scale>
          <a:sx n="81" d="100"/>
          <a:sy n="81" d="100"/>
        </p:scale>
        <p:origin x="30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8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Thank you for joining us!</a:t>
            </a:r>
          </a:p>
        </p:txBody>
      </p:sp>
    </p:spTree>
    <p:extLst>
      <p:ext uri="{BB962C8B-B14F-4D97-AF65-F5344CB8AC3E}">
        <p14:creationId xmlns:p14="http://schemas.microsoft.com/office/powerpoint/2010/main" val="40965915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801091"/>
            <a:ext cx="11062699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Core 3.0 Development </a:t>
            </a:r>
            <a:br>
              <a:rPr lang="en-US" dirty="0"/>
            </a:br>
            <a:r>
              <a:rPr lang="en-US" dirty="0"/>
              <a:t>Using Mac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657600"/>
            <a:ext cx="9860611" cy="1669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Shailendra Chauhan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Microsoft MVP, Founder and CEO DotNetTricks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For Mac</a:t>
            </a:r>
          </a:p>
        </p:txBody>
      </p:sp>
      <p:pic>
        <p:nvPicPr>
          <p:cNvPr id="1028" name="Picture 4" descr="Image result for visualstudio for mac">
            <a:extLst>
              <a:ext uri="{FF2B5EF4-FFF2-40B4-BE49-F238E27FC236}">
                <a16:creationId xmlns:a16="http://schemas.microsoft.com/office/drawing/2014/main" id="{6003F20B-37F2-49CC-B2CA-91F62039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63" y="1368542"/>
            <a:ext cx="9250006" cy="53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B089-F5B5-444B-937B-B500A6B6CC34}"/>
              </a:ext>
            </a:extLst>
          </p:cNvPr>
          <p:cNvSpPr txBox="1">
            <a:spLocks/>
          </p:cNvSpPr>
          <p:nvPr/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Evolution of ASP.NET Core</a:t>
            </a:r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D144E661-5262-49DB-8B03-9625FC60AED3}"/>
              </a:ext>
            </a:extLst>
          </p:cNvPr>
          <p:cNvSpPr/>
          <p:nvPr/>
        </p:nvSpPr>
        <p:spPr bwMode="auto">
          <a:xfrm>
            <a:off x="5961098" y="4765818"/>
            <a:ext cx="2113455" cy="120811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Web API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1/2</a:t>
            </a:r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5962766A-7D15-4111-BCE6-DB6A9DE148B8}"/>
              </a:ext>
            </a:extLst>
          </p:cNvPr>
          <p:cNvSpPr/>
          <p:nvPr/>
        </p:nvSpPr>
        <p:spPr bwMode="auto">
          <a:xfrm>
            <a:off x="970562" y="1628192"/>
            <a:ext cx="2113455" cy="1532109"/>
          </a:xfrm>
          <a:prstGeom prst="roundRect">
            <a:avLst/>
          </a:prstGeom>
          <a:solidFill>
            <a:srgbClr val="FFCB2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Active Server Pages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Classic ASP</a:t>
            </a: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)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2DC02368-4FC5-4C4A-9D81-A5848424DFC1}"/>
              </a:ext>
            </a:extLst>
          </p:cNvPr>
          <p:cNvSpPr/>
          <p:nvPr/>
        </p:nvSpPr>
        <p:spPr bwMode="auto">
          <a:xfrm>
            <a:off x="3451505" y="1660407"/>
            <a:ext cx="2142105" cy="2612455"/>
          </a:xfrm>
          <a:prstGeom prst="roundRect">
            <a:avLst/>
          </a:prstGeom>
          <a:solidFill>
            <a:srgbClr val="FF99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Web Forms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1/2/3.5/4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/4.5/4.6/4.7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6A9972E4-708C-4B65-B79D-50789D3673A2}"/>
              </a:ext>
            </a:extLst>
          </p:cNvPr>
          <p:cNvSpPr/>
          <p:nvPr/>
        </p:nvSpPr>
        <p:spPr bwMode="auto">
          <a:xfrm>
            <a:off x="5961099" y="1628192"/>
            <a:ext cx="2113455" cy="1532109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MVC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1/2/3/4/5</a:t>
            </a:r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8CE342CF-1C9C-48A3-B366-582A3244D16A}"/>
              </a:ext>
            </a:extLst>
          </p:cNvPr>
          <p:cNvSpPr/>
          <p:nvPr/>
        </p:nvSpPr>
        <p:spPr bwMode="auto">
          <a:xfrm>
            <a:off x="5961099" y="3359003"/>
            <a:ext cx="2113455" cy="120811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Web Pages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1/2/3</a:t>
            </a:r>
          </a:p>
        </p:txBody>
      </p:sp>
      <p:sp>
        <p:nvSpPr>
          <p:cNvPr id="12" name="Rounded Rectangle 21">
            <a:extLst>
              <a:ext uri="{FF2B5EF4-FFF2-40B4-BE49-F238E27FC236}">
                <a16:creationId xmlns:a16="http://schemas.microsoft.com/office/drawing/2014/main" id="{00A385FC-5D4C-44D9-B9AE-9E249A83EFFF}"/>
              </a:ext>
            </a:extLst>
          </p:cNvPr>
          <p:cNvSpPr/>
          <p:nvPr/>
        </p:nvSpPr>
        <p:spPr bwMode="auto">
          <a:xfrm>
            <a:off x="8442043" y="1621847"/>
            <a:ext cx="2113455" cy="4352084"/>
          </a:xfrm>
          <a:prstGeom prst="roundRect">
            <a:avLst/>
          </a:prstGeom>
          <a:solidFill>
            <a:srgbClr val="BA8BD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ASP.NET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strike="sngStrike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MVC 6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Core MVC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1/1.1/2/2.1/2.2/3.0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Unified MVC, Web API and Web Pages</a:t>
            </a:r>
          </a:p>
        </p:txBody>
      </p:sp>
    </p:spTree>
    <p:extLst>
      <p:ext uri="{BB962C8B-B14F-4D97-AF65-F5344CB8AC3E}">
        <p14:creationId xmlns:p14="http://schemas.microsoft.com/office/powerpoint/2010/main" val="96453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E626B1-020B-4327-9D80-D5C98341C28A}"/>
              </a:ext>
            </a:extLst>
          </p:cNvPr>
          <p:cNvSpPr txBox="1">
            <a:spLocks/>
          </p:cNvSpPr>
          <p:nvPr/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ASP.NET Core 3.0 Architecture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322831-6B9D-49F4-9375-7FFA7A667547}"/>
              </a:ext>
            </a:extLst>
          </p:cNvPr>
          <p:cNvGrpSpPr/>
          <p:nvPr/>
        </p:nvGrpSpPr>
        <p:grpSpPr>
          <a:xfrm>
            <a:off x="598386" y="1606410"/>
            <a:ext cx="10919645" cy="4427622"/>
            <a:chOff x="598386" y="1606410"/>
            <a:chExt cx="10919645" cy="4427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3B116F-E33E-4087-896C-F346E26E1F29}"/>
                </a:ext>
              </a:extLst>
            </p:cNvPr>
            <p:cNvGrpSpPr/>
            <p:nvPr/>
          </p:nvGrpSpPr>
          <p:grpSpPr>
            <a:xfrm>
              <a:off x="598386" y="1606410"/>
              <a:ext cx="10919645" cy="4427622"/>
              <a:chOff x="604003" y="1203157"/>
              <a:chExt cx="10245500" cy="442762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CDB04D-F38A-487A-BC0E-913DC1AD8658}"/>
                  </a:ext>
                </a:extLst>
              </p:cNvPr>
              <p:cNvSpPr/>
              <p:nvPr/>
            </p:nvSpPr>
            <p:spPr bwMode="auto">
              <a:xfrm>
                <a:off x="5692803" y="1203157"/>
                <a:ext cx="5156700" cy="442762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31210" tIns="274204" rIns="89600" bIns="8960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3688">
                  <a:defRPr/>
                </a:pPr>
                <a:endParaRPr lang="en-US" sz="28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D2DC80-C9CF-4945-BFD9-298227532E32}"/>
                  </a:ext>
                </a:extLst>
              </p:cNvPr>
              <p:cNvSpPr/>
              <p:nvPr/>
            </p:nvSpPr>
            <p:spPr bwMode="auto">
              <a:xfrm>
                <a:off x="604003" y="1203157"/>
                <a:ext cx="5018454" cy="4427622"/>
              </a:xfrm>
              <a:prstGeom prst="rect">
                <a:avLst/>
              </a:prstGeom>
              <a:solidFill>
                <a:srgbClr val="0072C6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31210" tIns="274204" rIns="89600" bIns="89604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3688">
                  <a:defRPr/>
                </a:pPr>
                <a:r>
                  <a:rPr lang="en-US" sz="280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39354C-DFC3-4EC9-8EDA-75069C6AF3F7}"/>
                  </a:ext>
                </a:extLst>
              </p:cNvPr>
              <p:cNvSpPr/>
              <p:nvPr/>
            </p:nvSpPr>
            <p:spPr bwMode="auto">
              <a:xfrm>
                <a:off x="726140" y="1392053"/>
                <a:ext cx="2790841" cy="76299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ASP.NET 4.X</a:t>
                </a:r>
              </a:p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WebForms/MVC, WCF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9F35B9-F601-406A-8606-4FDF419812C8}"/>
                  </a:ext>
                </a:extLst>
              </p:cNvPr>
              <p:cNvSpPr/>
              <p:nvPr/>
            </p:nvSpPr>
            <p:spPr bwMode="auto">
              <a:xfrm>
                <a:off x="8968414" y="1391527"/>
                <a:ext cx="1748681" cy="7635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Universal Windows Apps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81CCC6-9D10-455C-A310-EDC9ABA2DC16}"/>
                  </a:ext>
                </a:extLst>
              </p:cNvPr>
              <p:cNvSpPr/>
              <p:nvPr/>
            </p:nvSpPr>
            <p:spPr bwMode="auto">
              <a:xfrm>
                <a:off x="3555724" y="1391527"/>
                <a:ext cx="4140531" cy="7635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ea typeface="Segoe UI" pitchFamily="34" charset="0"/>
                    <a:cs typeface="Segoe UI" pitchFamily="34" charset="0"/>
                  </a:rPr>
                  <a:t>ASP.NET </a:t>
                </a:r>
                <a:r>
                  <a:rPr lang="en-US" sz="196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Core 3.0, WebHooks, SignalR</a:t>
                </a:r>
              </a:p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6883AC-3839-4E1C-BB05-52F54C505166}"/>
                  </a:ext>
                </a:extLst>
              </p:cNvPr>
              <p:cNvSpPr/>
              <p:nvPr/>
            </p:nvSpPr>
            <p:spPr bwMode="auto">
              <a:xfrm>
                <a:off x="863914" y="4276742"/>
                <a:ext cx="9748591" cy="1152934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731106" tIns="44772" rIns="89540" bIns="71631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3511">
                  <a:defRPr/>
                </a:pPr>
                <a:endParaRPr lang="en-US" sz="240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Calibri" panose="020F0502020204030204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2CCBAEC-2987-4AB7-A831-054BE7CC6F64}"/>
                  </a:ext>
                </a:extLst>
              </p:cNvPr>
              <p:cNvGrpSpPr/>
              <p:nvPr/>
            </p:nvGrpSpPr>
            <p:grpSpPr>
              <a:xfrm>
                <a:off x="3016100" y="4385002"/>
                <a:ext cx="1493718" cy="979299"/>
                <a:chOff x="3622511" y="5393703"/>
                <a:chExt cx="1524318" cy="999362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A2AE0D-49CE-4184-88AA-927256F92715}"/>
                    </a:ext>
                  </a:extLst>
                </p:cNvPr>
                <p:cNvSpPr/>
                <p:nvPr/>
              </p:nvSpPr>
              <p:spPr>
                <a:xfrm>
                  <a:off x="3631208" y="5913635"/>
                  <a:ext cx="1515621" cy="4794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Next gen JIT (RyuJIT)</a:t>
                  </a:r>
                </a:p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SIMD</a:t>
                  </a:r>
                  <a:endParaRPr lang="en-US" sz="1051" dirty="0">
                    <a:solidFill>
                      <a:srgbClr val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7163455-1EC9-473C-BCEF-10962FEE3869}"/>
                    </a:ext>
                  </a:extLst>
                </p:cNvPr>
                <p:cNvSpPr/>
                <p:nvPr/>
              </p:nvSpPr>
              <p:spPr>
                <a:xfrm>
                  <a:off x="3622511" y="5393703"/>
                  <a:ext cx="1468033" cy="5554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600" b="1" dirty="0">
                      <a:solidFill>
                        <a:srgbClr val="FFFFFF"/>
                      </a:solidFill>
                      <a:latin typeface="Calibri" panose="020F0502020204030204"/>
                    </a:rPr>
                    <a:t>Runtime Components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B5A7D7E-9F64-472E-B0C0-A9008DD573D8}"/>
                  </a:ext>
                </a:extLst>
              </p:cNvPr>
              <p:cNvGrpSpPr/>
              <p:nvPr/>
            </p:nvGrpSpPr>
            <p:grpSpPr>
              <a:xfrm>
                <a:off x="5476361" y="4539789"/>
                <a:ext cx="1724294" cy="795225"/>
                <a:chOff x="5954092" y="5572192"/>
                <a:chExt cx="1759619" cy="81151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245A9DD-D92C-4678-B4A5-C4C5B5A56D7D}"/>
                    </a:ext>
                  </a:extLst>
                </p:cNvPr>
                <p:cNvSpPr/>
                <p:nvPr/>
              </p:nvSpPr>
              <p:spPr>
                <a:xfrm>
                  <a:off x="5954092" y="5572192"/>
                  <a:ext cx="1759619" cy="3248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600" b="1" dirty="0">
                      <a:solidFill>
                        <a:srgbClr val="FFFFFF"/>
                      </a:solidFill>
                      <a:latin typeface="Calibri" panose="020F0502020204030204"/>
                    </a:rPr>
                    <a:t>Compilers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1E47EAC-AEA1-4415-8801-CE446691AE4B}"/>
                    </a:ext>
                  </a:extLst>
                </p:cNvPr>
                <p:cNvSpPr/>
                <p:nvPr/>
              </p:nvSpPr>
              <p:spPr>
                <a:xfrm>
                  <a:off x="5954092" y="5913634"/>
                  <a:ext cx="1714725" cy="4700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Languages innovation</a:t>
                  </a:r>
                </a:p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.NET Compiler Platform 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79A9BB6-193D-41B0-9DC1-106762A438B0}"/>
                  </a:ext>
                </a:extLst>
              </p:cNvPr>
              <p:cNvGrpSpPr/>
              <p:nvPr/>
            </p:nvGrpSpPr>
            <p:grpSpPr>
              <a:xfrm>
                <a:off x="8464931" y="4522054"/>
                <a:ext cx="2322221" cy="835652"/>
                <a:chOff x="8627481" y="5540297"/>
                <a:chExt cx="2369794" cy="852769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5648217-967B-4B3D-8C23-994D2A9F9CCD}"/>
                    </a:ext>
                  </a:extLst>
                </p:cNvPr>
                <p:cNvSpPr/>
                <p:nvPr/>
              </p:nvSpPr>
              <p:spPr>
                <a:xfrm>
                  <a:off x="8627481" y="5913638"/>
                  <a:ext cx="2088347" cy="4794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.NET Core Libraries</a:t>
                  </a:r>
                </a:p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200" dirty="0">
                      <a:solidFill>
                        <a:srgbClr val="FFFFFF"/>
                      </a:solidFill>
                      <a:latin typeface="Calibri" panose="020F0502020204030204"/>
                    </a:rPr>
                    <a:t>.NET Framework 4.6 Libraries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5531CA1-352A-4E46-910C-516F32F73937}"/>
                    </a:ext>
                  </a:extLst>
                </p:cNvPr>
                <p:cNvSpPr/>
                <p:nvPr/>
              </p:nvSpPr>
              <p:spPr>
                <a:xfrm>
                  <a:off x="8627482" y="5540297"/>
                  <a:ext cx="2369793" cy="324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defTabSz="913511">
                    <a:lnSpc>
                      <a:spcPct val="90000"/>
                    </a:lnSpc>
                    <a:spcAft>
                      <a:spcPts val="333"/>
                    </a:spcAft>
                    <a:defRPr/>
                  </a:pPr>
                  <a:r>
                    <a:rPr lang="en-US" sz="1600" b="1" dirty="0">
                      <a:solidFill>
                        <a:srgbClr val="FFFFFF"/>
                      </a:solidFill>
                      <a:latin typeface="Calibri" panose="020F0502020204030204"/>
                    </a:rPr>
                    <a:t>NuGet packages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FD86641-4A2D-4A01-9F6D-2102F1F087D6}"/>
                  </a:ext>
                </a:extLst>
              </p:cNvPr>
              <p:cNvGrpSpPr/>
              <p:nvPr/>
            </p:nvGrpSpPr>
            <p:grpSpPr>
              <a:xfrm>
                <a:off x="2336680" y="4770069"/>
                <a:ext cx="617596" cy="504753"/>
                <a:chOff x="9061629" y="5706715"/>
                <a:chExt cx="380421" cy="310912"/>
              </a:xfrm>
            </p:grpSpPr>
            <p:sp>
              <p:nvSpPr>
                <p:cNvPr id="31" name="Freeform 86">
                  <a:extLst>
                    <a:ext uri="{FF2B5EF4-FFF2-40B4-BE49-F238E27FC236}">
                      <a16:creationId xmlns:a16="http://schemas.microsoft.com/office/drawing/2014/main" id="{4B4EC1D8-C899-48DF-9B3B-A89D93EBA4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9061629" y="5737038"/>
                  <a:ext cx="277768" cy="280589"/>
                </a:xfrm>
                <a:custGeom>
                  <a:avLst/>
                  <a:gdLst>
                    <a:gd name="T0" fmla="*/ 287 w 292"/>
                    <a:gd name="T1" fmla="*/ 113 h 294"/>
                    <a:gd name="T2" fmla="*/ 239 w 292"/>
                    <a:gd name="T3" fmla="*/ 105 h 294"/>
                    <a:gd name="T4" fmla="*/ 252 w 292"/>
                    <a:gd name="T5" fmla="*/ 58 h 294"/>
                    <a:gd name="T6" fmla="*/ 229 w 292"/>
                    <a:gd name="T7" fmla="*/ 32 h 294"/>
                    <a:gd name="T8" fmla="*/ 187 w 292"/>
                    <a:gd name="T9" fmla="*/ 57 h 294"/>
                    <a:gd name="T10" fmla="*/ 167 w 292"/>
                    <a:gd name="T11" fmla="*/ 6 h 294"/>
                    <a:gd name="T12" fmla="*/ 132 w 292"/>
                    <a:gd name="T13" fmla="*/ 0 h 294"/>
                    <a:gd name="T14" fmla="*/ 115 w 292"/>
                    <a:gd name="T15" fmla="*/ 53 h 294"/>
                    <a:gd name="T16" fmla="*/ 72 w 292"/>
                    <a:gd name="T17" fmla="*/ 31 h 294"/>
                    <a:gd name="T18" fmla="*/ 42 w 292"/>
                    <a:gd name="T19" fmla="*/ 49 h 294"/>
                    <a:gd name="T20" fmla="*/ 59 w 292"/>
                    <a:gd name="T21" fmla="*/ 95 h 294"/>
                    <a:gd name="T22" fmla="*/ 12 w 292"/>
                    <a:gd name="T23" fmla="*/ 107 h 294"/>
                    <a:gd name="T24" fmla="*/ 0 w 292"/>
                    <a:gd name="T25" fmla="*/ 140 h 294"/>
                    <a:gd name="T26" fmla="*/ 43 w 292"/>
                    <a:gd name="T27" fmla="*/ 164 h 294"/>
                    <a:gd name="T28" fmla="*/ 14 w 292"/>
                    <a:gd name="T29" fmla="*/ 204 h 294"/>
                    <a:gd name="T30" fmla="*/ 27 w 292"/>
                    <a:gd name="T31" fmla="*/ 237 h 294"/>
                    <a:gd name="T32" fmla="*/ 75 w 292"/>
                    <a:gd name="T33" fmla="*/ 227 h 294"/>
                    <a:gd name="T34" fmla="*/ 79 w 292"/>
                    <a:gd name="T35" fmla="*/ 276 h 294"/>
                    <a:gd name="T36" fmla="*/ 109 w 292"/>
                    <a:gd name="T37" fmla="*/ 293 h 294"/>
                    <a:gd name="T38" fmla="*/ 140 w 292"/>
                    <a:gd name="T39" fmla="*/ 255 h 294"/>
                    <a:gd name="T40" fmla="*/ 152 w 292"/>
                    <a:gd name="T41" fmla="*/ 255 h 294"/>
                    <a:gd name="T42" fmla="*/ 183 w 292"/>
                    <a:gd name="T43" fmla="*/ 293 h 294"/>
                    <a:gd name="T44" fmla="*/ 213 w 292"/>
                    <a:gd name="T45" fmla="*/ 276 h 294"/>
                    <a:gd name="T46" fmla="*/ 217 w 292"/>
                    <a:gd name="T47" fmla="*/ 227 h 294"/>
                    <a:gd name="T48" fmla="*/ 265 w 292"/>
                    <a:gd name="T49" fmla="*/ 237 h 294"/>
                    <a:gd name="T50" fmla="*/ 278 w 292"/>
                    <a:gd name="T51" fmla="*/ 204 h 294"/>
                    <a:gd name="T52" fmla="*/ 249 w 292"/>
                    <a:gd name="T53" fmla="*/ 164 h 294"/>
                    <a:gd name="T54" fmla="*/ 292 w 292"/>
                    <a:gd name="T55" fmla="*/ 140 h 294"/>
                    <a:gd name="T56" fmla="*/ 187 w 292"/>
                    <a:gd name="T57" fmla="*/ 193 h 294"/>
                    <a:gd name="T58" fmla="*/ 105 w 292"/>
                    <a:gd name="T59" fmla="*/ 193 h 294"/>
                    <a:gd name="T60" fmla="*/ 105 w 292"/>
                    <a:gd name="T61" fmla="*/ 111 h 294"/>
                    <a:gd name="T62" fmla="*/ 187 w 292"/>
                    <a:gd name="T63" fmla="*/ 111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92" h="294">
                      <a:moveTo>
                        <a:pt x="292" y="140"/>
                      </a:moveTo>
                      <a:cubicBezTo>
                        <a:pt x="287" y="113"/>
                        <a:pt x="287" y="113"/>
                        <a:pt x="287" y="113"/>
                      </a:cubicBezTo>
                      <a:cubicBezTo>
                        <a:pt x="286" y="110"/>
                        <a:pt x="284" y="108"/>
                        <a:pt x="280" y="107"/>
                      </a:cubicBezTo>
                      <a:cubicBezTo>
                        <a:pt x="239" y="105"/>
                        <a:pt x="239" y="105"/>
                        <a:pt x="239" y="105"/>
                      </a:cubicBezTo>
                      <a:cubicBezTo>
                        <a:pt x="237" y="102"/>
                        <a:pt x="235" y="98"/>
                        <a:pt x="233" y="95"/>
                      </a:cubicBezTo>
                      <a:cubicBezTo>
                        <a:pt x="252" y="58"/>
                        <a:pt x="252" y="58"/>
                        <a:pt x="252" y="58"/>
                      </a:cubicBezTo>
                      <a:cubicBezTo>
                        <a:pt x="254" y="55"/>
                        <a:pt x="253" y="51"/>
                        <a:pt x="250" y="49"/>
                      </a:cubicBezTo>
                      <a:cubicBezTo>
                        <a:pt x="229" y="32"/>
                        <a:pt x="229" y="32"/>
                        <a:pt x="229" y="32"/>
                      </a:cubicBezTo>
                      <a:cubicBezTo>
                        <a:pt x="227" y="29"/>
                        <a:pt x="223" y="29"/>
                        <a:pt x="220" y="31"/>
                      </a:cubicBezTo>
                      <a:cubicBezTo>
                        <a:pt x="187" y="57"/>
                        <a:pt x="187" y="57"/>
                        <a:pt x="187" y="57"/>
                      </a:cubicBezTo>
                      <a:cubicBezTo>
                        <a:pt x="184" y="55"/>
                        <a:pt x="181" y="54"/>
                        <a:pt x="177" y="53"/>
                      </a:cubicBezTo>
                      <a:cubicBezTo>
                        <a:pt x="167" y="6"/>
                        <a:pt x="167" y="6"/>
                        <a:pt x="167" y="6"/>
                      </a:cubicBezTo>
                      <a:cubicBezTo>
                        <a:pt x="166" y="3"/>
                        <a:pt x="163" y="0"/>
                        <a:pt x="160" y="0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29" y="0"/>
                        <a:pt x="126" y="3"/>
                        <a:pt x="125" y="6"/>
                      </a:cubicBezTo>
                      <a:cubicBezTo>
                        <a:pt x="115" y="53"/>
                        <a:pt x="115" y="53"/>
                        <a:pt x="115" y="53"/>
                      </a:cubicBezTo>
                      <a:cubicBezTo>
                        <a:pt x="111" y="54"/>
                        <a:pt x="108" y="55"/>
                        <a:pt x="105" y="57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69" y="29"/>
                        <a:pt x="65" y="29"/>
                        <a:pt x="63" y="31"/>
                      </a:cubicBezTo>
                      <a:cubicBezTo>
                        <a:pt x="42" y="49"/>
                        <a:pt x="42" y="49"/>
                        <a:pt x="42" y="49"/>
                      </a:cubicBezTo>
                      <a:cubicBezTo>
                        <a:pt x="39" y="51"/>
                        <a:pt x="39" y="55"/>
                        <a:pt x="40" y="58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7" y="98"/>
                        <a:pt x="55" y="102"/>
                        <a:pt x="53" y="105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07"/>
                        <a:pt x="6" y="110"/>
                        <a:pt x="5" y="113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43"/>
                        <a:pt x="1" y="147"/>
                        <a:pt x="4" y="148"/>
                      </a:cubicBezTo>
                      <a:cubicBezTo>
                        <a:pt x="43" y="164"/>
                        <a:pt x="43" y="164"/>
                        <a:pt x="43" y="164"/>
                      </a:cubicBezTo>
                      <a:cubicBezTo>
                        <a:pt x="44" y="168"/>
                        <a:pt x="44" y="172"/>
                        <a:pt x="45" y="176"/>
                      </a:cubicBezTo>
                      <a:cubicBezTo>
                        <a:pt x="14" y="204"/>
                        <a:pt x="14" y="204"/>
                        <a:pt x="14" y="204"/>
                      </a:cubicBezTo>
                      <a:cubicBezTo>
                        <a:pt x="12" y="206"/>
                        <a:pt x="11" y="210"/>
                        <a:pt x="13" y="213"/>
                      </a:cubicBezTo>
                      <a:cubicBezTo>
                        <a:pt x="27" y="237"/>
                        <a:pt x="27" y="237"/>
                        <a:pt x="27" y="237"/>
                      </a:cubicBezTo>
                      <a:cubicBezTo>
                        <a:pt x="28" y="239"/>
                        <a:pt x="32" y="241"/>
                        <a:pt x="35" y="240"/>
                      </a:cubicBezTo>
                      <a:cubicBezTo>
                        <a:pt x="75" y="227"/>
                        <a:pt x="75" y="227"/>
                        <a:pt x="75" y="227"/>
                      </a:cubicBezTo>
                      <a:cubicBezTo>
                        <a:pt x="78" y="230"/>
                        <a:pt x="81" y="233"/>
                        <a:pt x="84" y="235"/>
                      </a:cubicBezTo>
                      <a:cubicBezTo>
                        <a:pt x="79" y="276"/>
                        <a:pt x="79" y="276"/>
                        <a:pt x="79" y="276"/>
                      </a:cubicBezTo>
                      <a:cubicBezTo>
                        <a:pt x="78" y="280"/>
                        <a:pt x="80" y="283"/>
                        <a:pt x="83" y="284"/>
                      </a:cubicBezTo>
                      <a:cubicBezTo>
                        <a:pt x="109" y="293"/>
                        <a:pt x="109" y="293"/>
                        <a:pt x="109" y="293"/>
                      </a:cubicBezTo>
                      <a:cubicBezTo>
                        <a:pt x="112" y="294"/>
                        <a:pt x="116" y="293"/>
                        <a:pt x="118" y="291"/>
                      </a:cubicBezTo>
                      <a:cubicBezTo>
                        <a:pt x="140" y="255"/>
                        <a:pt x="140" y="255"/>
                        <a:pt x="140" y="255"/>
                      </a:cubicBezTo>
                      <a:cubicBezTo>
                        <a:pt x="142" y="255"/>
                        <a:pt x="144" y="256"/>
                        <a:pt x="146" y="256"/>
                      </a:cubicBezTo>
                      <a:cubicBezTo>
                        <a:pt x="148" y="256"/>
                        <a:pt x="150" y="255"/>
                        <a:pt x="152" y="255"/>
                      </a:cubicBezTo>
                      <a:cubicBezTo>
                        <a:pt x="174" y="291"/>
                        <a:pt x="174" y="291"/>
                        <a:pt x="174" y="291"/>
                      </a:cubicBezTo>
                      <a:cubicBezTo>
                        <a:pt x="176" y="293"/>
                        <a:pt x="180" y="294"/>
                        <a:pt x="183" y="293"/>
                      </a:cubicBezTo>
                      <a:cubicBezTo>
                        <a:pt x="209" y="284"/>
                        <a:pt x="209" y="284"/>
                        <a:pt x="209" y="284"/>
                      </a:cubicBezTo>
                      <a:cubicBezTo>
                        <a:pt x="212" y="283"/>
                        <a:pt x="214" y="280"/>
                        <a:pt x="213" y="276"/>
                      </a:cubicBezTo>
                      <a:cubicBezTo>
                        <a:pt x="208" y="235"/>
                        <a:pt x="208" y="235"/>
                        <a:pt x="208" y="235"/>
                      </a:cubicBezTo>
                      <a:cubicBezTo>
                        <a:pt x="211" y="232"/>
                        <a:pt x="214" y="230"/>
                        <a:pt x="217" y="227"/>
                      </a:cubicBezTo>
                      <a:cubicBezTo>
                        <a:pt x="257" y="240"/>
                        <a:pt x="257" y="240"/>
                        <a:pt x="257" y="240"/>
                      </a:cubicBezTo>
                      <a:cubicBezTo>
                        <a:pt x="260" y="241"/>
                        <a:pt x="264" y="239"/>
                        <a:pt x="265" y="237"/>
                      </a:cubicBezTo>
                      <a:cubicBezTo>
                        <a:pt x="279" y="213"/>
                        <a:pt x="279" y="213"/>
                        <a:pt x="279" y="213"/>
                      </a:cubicBezTo>
                      <a:cubicBezTo>
                        <a:pt x="281" y="210"/>
                        <a:pt x="280" y="206"/>
                        <a:pt x="278" y="204"/>
                      </a:cubicBezTo>
                      <a:cubicBezTo>
                        <a:pt x="247" y="176"/>
                        <a:pt x="247" y="176"/>
                        <a:pt x="247" y="176"/>
                      </a:cubicBezTo>
                      <a:cubicBezTo>
                        <a:pt x="248" y="172"/>
                        <a:pt x="248" y="168"/>
                        <a:pt x="249" y="164"/>
                      </a:cubicBezTo>
                      <a:cubicBezTo>
                        <a:pt x="288" y="148"/>
                        <a:pt x="288" y="148"/>
                        <a:pt x="288" y="148"/>
                      </a:cubicBezTo>
                      <a:cubicBezTo>
                        <a:pt x="291" y="147"/>
                        <a:pt x="292" y="144"/>
                        <a:pt x="292" y="140"/>
                      </a:cubicBezTo>
                      <a:close/>
                      <a:moveTo>
                        <a:pt x="204" y="152"/>
                      </a:moveTo>
                      <a:cubicBezTo>
                        <a:pt x="204" y="168"/>
                        <a:pt x="197" y="182"/>
                        <a:pt x="187" y="193"/>
                      </a:cubicBezTo>
                      <a:cubicBezTo>
                        <a:pt x="176" y="203"/>
                        <a:pt x="162" y="210"/>
                        <a:pt x="146" y="210"/>
                      </a:cubicBezTo>
                      <a:cubicBezTo>
                        <a:pt x="130" y="210"/>
                        <a:pt x="116" y="203"/>
                        <a:pt x="105" y="193"/>
                      </a:cubicBezTo>
                      <a:cubicBezTo>
                        <a:pt x="95" y="182"/>
                        <a:pt x="88" y="168"/>
                        <a:pt x="88" y="152"/>
                      </a:cubicBezTo>
                      <a:cubicBezTo>
                        <a:pt x="88" y="136"/>
                        <a:pt x="95" y="121"/>
                        <a:pt x="105" y="111"/>
                      </a:cubicBezTo>
                      <a:cubicBezTo>
                        <a:pt x="116" y="100"/>
                        <a:pt x="130" y="94"/>
                        <a:pt x="146" y="94"/>
                      </a:cubicBezTo>
                      <a:cubicBezTo>
                        <a:pt x="162" y="94"/>
                        <a:pt x="176" y="100"/>
                        <a:pt x="187" y="111"/>
                      </a:cubicBezTo>
                      <a:cubicBezTo>
                        <a:pt x="197" y="121"/>
                        <a:pt x="204" y="136"/>
                        <a:pt x="204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7" tIns="45695" rIns="91387" bIns="4569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1871">
                    <a:defRPr/>
                  </a:pPr>
                  <a:endParaRPr lang="en-US" sz="16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Calibri" panose="020F0502020204030204"/>
                  </a:endParaRPr>
                </a:p>
              </p:txBody>
            </p:sp>
            <p:sp>
              <p:nvSpPr>
                <p:cNvPr id="32" name="Oval 87">
                  <a:extLst>
                    <a:ext uri="{FF2B5EF4-FFF2-40B4-BE49-F238E27FC236}">
                      <a16:creationId xmlns:a16="http://schemas.microsoft.com/office/drawing/2014/main" id="{5C02EB36-83C9-423C-B31C-96F299CFE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black">
                <a:xfrm>
                  <a:off x="9172736" y="5854128"/>
                  <a:ext cx="51528" cy="5175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7" tIns="45695" rIns="91387" bIns="4569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1871">
                    <a:defRPr/>
                  </a:pPr>
                  <a:endParaRPr lang="en-US" sz="16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Calibri" panose="020F0502020204030204"/>
                  </a:endParaRPr>
                </a:p>
              </p:txBody>
            </p:sp>
            <p:sp>
              <p:nvSpPr>
                <p:cNvPr id="33" name="Freeform 88">
                  <a:extLst>
                    <a:ext uri="{FF2B5EF4-FFF2-40B4-BE49-F238E27FC236}">
                      <a16:creationId xmlns:a16="http://schemas.microsoft.com/office/drawing/2014/main" id="{8B9E06F4-DD7D-4258-8B50-D716A1C9C9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black">
                <a:xfrm>
                  <a:off x="9301153" y="5706715"/>
                  <a:ext cx="140897" cy="152424"/>
                </a:xfrm>
                <a:custGeom>
                  <a:avLst/>
                  <a:gdLst>
                    <a:gd name="T0" fmla="*/ 129 w 148"/>
                    <a:gd name="T1" fmla="*/ 91 h 160"/>
                    <a:gd name="T2" fmla="*/ 131 w 148"/>
                    <a:gd name="T3" fmla="*/ 80 h 160"/>
                    <a:gd name="T4" fmla="*/ 129 w 148"/>
                    <a:gd name="T5" fmla="*/ 70 h 160"/>
                    <a:gd name="T6" fmla="*/ 145 w 148"/>
                    <a:gd name="T7" fmla="*/ 55 h 160"/>
                    <a:gd name="T8" fmla="*/ 147 w 148"/>
                    <a:gd name="T9" fmla="*/ 50 h 160"/>
                    <a:gd name="T10" fmla="*/ 147 w 148"/>
                    <a:gd name="T11" fmla="*/ 46 h 160"/>
                    <a:gd name="T12" fmla="*/ 140 w 148"/>
                    <a:gd name="T13" fmla="*/ 34 h 160"/>
                    <a:gd name="T14" fmla="*/ 133 w 148"/>
                    <a:gd name="T15" fmla="*/ 31 h 160"/>
                    <a:gd name="T16" fmla="*/ 131 w 148"/>
                    <a:gd name="T17" fmla="*/ 31 h 160"/>
                    <a:gd name="T18" fmla="*/ 111 w 148"/>
                    <a:gd name="T19" fmla="*/ 37 h 160"/>
                    <a:gd name="T20" fmla="*/ 92 w 148"/>
                    <a:gd name="T21" fmla="*/ 27 h 160"/>
                    <a:gd name="T22" fmla="*/ 88 w 148"/>
                    <a:gd name="T23" fmla="*/ 6 h 160"/>
                    <a:gd name="T24" fmla="*/ 81 w 148"/>
                    <a:gd name="T25" fmla="*/ 0 h 160"/>
                    <a:gd name="T26" fmla="*/ 67 w 148"/>
                    <a:gd name="T27" fmla="*/ 0 h 160"/>
                    <a:gd name="T28" fmla="*/ 60 w 148"/>
                    <a:gd name="T29" fmla="*/ 6 h 160"/>
                    <a:gd name="T30" fmla="*/ 55 w 148"/>
                    <a:gd name="T31" fmla="*/ 27 h 160"/>
                    <a:gd name="T32" fmla="*/ 37 w 148"/>
                    <a:gd name="T33" fmla="*/ 38 h 160"/>
                    <a:gd name="T34" fmla="*/ 16 w 148"/>
                    <a:gd name="T35" fmla="*/ 31 h 160"/>
                    <a:gd name="T36" fmla="*/ 14 w 148"/>
                    <a:gd name="T37" fmla="*/ 31 h 160"/>
                    <a:gd name="T38" fmla="*/ 8 w 148"/>
                    <a:gd name="T39" fmla="*/ 34 h 160"/>
                    <a:gd name="T40" fmla="*/ 1 w 148"/>
                    <a:gd name="T41" fmla="*/ 46 h 160"/>
                    <a:gd name="T42" fmla="*/ 0 w 148"/>
                    <a:gd name="T43" fmla="*/ 50 h 160"/>
                    <a:gd name="T44" fmla="*/ 2 w 148"/>
                    <a:gd name="T45" fmla="*/ 55 h 160"/>
                    <a:gd name="T46" fmla="*/ 19 w 148"/>
                    <a:gd name="T47" fmla="*/ 70 h 160"/>
                    <a:gd name="T48" fmla="*/ 17 w 148"/>
                    <a:gd name="T49" fmla="*/ 80 h 160"/>
                    <a:gd name="T50" fmla="*/ 19 w 148"/>
                    <a:gd name="T51" fmla="*/ 91 h 160"/>
                    <a:gd name="T52" fmla="*/ 2 w 148"/>
                    <a:gd name="T53" fmla="*/ 106 h 160"/>
                    <a:gd name="T54" fmla="*/ 0 w 148"/>
                    <a:gd name="T55" fmla="*/ 111 h 160"/>
                    <a:gd name="T56" fmla="*/ 1 w 148"/>
                    <a:gd name="T57" fmla="*/ 114 h 160"/>
                    <a:gd name="T58" fmla="*/ 8 w 148"/>
                    <a:gd name="T59" fmla="*/ 126 h 160"/>
                    <a:gd name="T60" fmla="*/ 14 w 148"/>
                    <a:gd name="T61" fmla="*/ 130 h 160"/>
                    <a:gd name="T62" fmla="*/ 16 w 148"/>
                    <a:gd name="T63" fmla="*/ 130 h 160"/>
                    <a:gd name="T64" fmla="*/ 37 w 148"/>
                    <a:gd name="T65" fmla="*/ 123 h 160"/>
                    <a:gd name="T66" fmla="*/ 55 w 148"/>
                    <a:gd name="T67" fmla="*/ 133 h 160"/>
                    <a:gd name="T68" fmla="*/ 60 w 148"/>
                    <a:gd name="T69" fmla="*/ 155 h 160"/>
                    <a:gd name="T70" fmla="*/ 67 w 148"/>
                    <a:gd name="T71" fmla="*/ 160 h 160"/>
                    <a:gd name="T72" fmla="*/ 81 w 148"/>
                    <a:gd name="T73" fmla="*/ 160 h 160"/>
                    <a:gd name="T74" fmla="*/ 88 w 148"/>
                    <a:gd name="T75" fmla="*/ 155 h 160"/>
                    <a:gd name="T76" fmla="*/ 92 w 148"/>
                    <a:gd name="T77" fmla="*/ 134 h 160"/>
                    <a:gd name="T78" fmla="*/ 111 w 148"/>
                    <a:gd name="T79" fmla="*/ 123 h 160"/>
                    <a:gd name="T80" fmla="*/ 131 w 148"/>
                    <a:gd name="T81" fmla="*/ 130 h 160"/>
                    <a:gd name="T82" fmla="*/ 133 w 148"/>
                    <a:gd name="T83" fmla="*/ 130 h 160"/>
                    <a:gd name="T84" fmla="*/ 140 w 148"/>
                    <a:gd name="T85" fmla="*/ 126 h 160"/>
                    <a:gd name="T86" fmla="*/ 147 w 148"/>
                    <a:gd name="T87" fmla="*/ 114 h 160"/>
                    <a:gd name="T88" fmla="*/ 147 w 148"/>
                    <a:gd name="T89" fmla="*/ 111 h 160"/>
                    <a:gd name="T90" fmla="*/ 145 w 148"/>
                    <a:gd name="T91" fmla="*/ 106 h 160"/>
                    <a:gd name="T92" fmla="*/ 129 w 148"/>
                    <a:gd name="T93" fmla="*/ 91 h 160"/>
                    <a:gd name="T94" fmla="*/ 96 w 148"/>
                    <a:gd name="T95" fmla="*/ 80 h 160"/>
                    <a:gd name="T96" fmla="*/ 74 w 148"/>
                    <a:gd name="T97" fmla="*/ 102 h 160"/>
                    <a:gd name="T98" fmla="*/ 52 w 148"/>
                    <a:gd name="T99" fmla="*/ 80 h 160"/>
                    <a:gd name="T100" fmla="*/ 74 w 148"/>
                    <a:gd name="T101" fmla="*/ 58 h 160"/>
                    <a:gd name="T102" fmla="*/ 96 w 148"/>
                    <a:gd name="T103" fmla="*/ 8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48" h="160">
                      <a:moveTo>
                        <a:pt x="129" y="91"/>
                      </a:moveTo>
                      <a:cubicBezTo>
                        <a:pt x="130" y="88"/>
                        <a:pt x="131" y="84"/>
                        <a:pt x="131" y="80"/>
                      </a:cubicBezTo>
                      <a:cubicBezTo>
                        <a:pt x="131" y="77"/>
                        <a:pt x="130" y="73"/>
                        <a:pt x="129" y="70"/>
                      </a:cubicBezTo>
                      <a:cubicBezTo>
                        <a:pt x="145" y="55"/>
                        <a:pt x="145" y="55"/>
                        <a:pt x="145" y="55"/>
                      </a:cubicBezTo>
                      <a:cubicBezTo>
                        <a:pt x="147" y="54"/>
                        <a:pt x="147" y="52"/>
                        <a:pt x="147" y="50"/>
                      </a:cubicBezTo>
                      <a:cubicBezTo>
                        <a:pt x="147" y="49"/>
                        <a:pt x="147" y="47"/>
                        <a:pt x="147" y="46"/>
                      </a:cubicBezTo>
                      <a:cubicBezTo>
                        <a:pt x="140" y="34"/>
                        <a:pt x="140" y="34"/>
                        <a:pt x="140" y="34"/>
                      </a:cubicBezTo>
                      <a:cubicBezTo>
                        <a:pt x="138" y="32"/>
                        <a:pt x="136" y="31"/>
                        <a:pt x="133" y="31"/>
                      </a:cubicBezTo>
                      <a:cubicBezTo>
                        <a:pt x="133" y="31"/>
                        <a:pt x="132" y="31"/>
                        <a:pt x="131" y="31"/>
                      </a:cubicBezTo>
                      <a:cubicBezTo>
                        <a:pt x="111" y="37"/>
                        <a:pt x="111" y="37"/>
                        <a:pt x="111" y="37"/>
                      </a:cubicBezTo>
                      <a:cubicBezTo>
                        <a:pt x="105" y="33"/>
                        <a:pt x="99" y="29"/>
                        <a:pt x="92" y="27"/>
                      </a:cubicBezTo>
                      <a:cubicBezTo>
                        <a:pt x="88" y="6"/>
                        <a:pt x="88" y="6"/>
                        <a:pt x="88" y="6"/>
                      </a:cubicBezTo>
                      <a:cubicBezTo>
                        <a:pt x="87" y="3"/>
                        <a:pt x="84" y="0"/>
                        <a:pt x="81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3" y="0"/>
                        <a:pt x="61" y="3"/>
                        <a:pt x="60" y="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48" y="29"/>
                        <a:pt x="42" y="33"/>
                        <a:pt x="37" y="38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2" y="31"/>
                        <a:pt x="9" y="32"/>
                        <a:pt x="8" y="34"/>
                      </a:cubicBezTo>
                      <a:cubicBezTo>
                        <a:pt x="1" y="46"/>
                        <a:pt x="1" y="46"/>
                        <a:pt x="1" y="46"/>
                      </a:cubicBezTo>
                      <a:cubicBezTo>
                        <a:pt x="0" y="47"/>
                        <a:pt x="0" y="49"/>
                        <a:pt x="0" y="50"/>
                      </a:cubicBezTo>
                      <a:cubicBezTo>
                        <a:pt x="0" y="52"/>
                        <a:pt x="1" y="54"/>
                        <a:pt x="2" y="55"/>
                      </a:cubicBezTo>
                      <a:cubicBezTo>
                        <a:pt x="19" y="70"/>
                        <a:pt x="19" y="70"/>
                        <a:pt x="19" y="70"/>
                      </a:cubicBezTo>
                      <a:cubicBezTo>
                        <a:pt x="18" y="73"/>
                        <a:pt x="17" y="77"/>
                        <a:pt x="17" y="80"/>
                      </a:cubicBezTo>
                      <a:cubicBezTo>
                        <a:pt x="17" y="84"/>
                        <a:pt x="18" y="87"/>
                        <a:pt x="19" y="91"/>
                      </a:cubicBezTo>
                      <a:cubicBezTo>
                        <a:pt x="2" y="106"/>
                        <a:pt x="2" y="106"/>
                        <a:pt x="2" y="106"/>
                      </a:cubicBezTo>
                      <a:cubicBezTo>
                        <a:pt x="1" y="107"/>
                        <a:pt x="0" y="109"/>
                        <a:pt x="0" y="111"/>
                      </a:cubicBezTo>
                      <a:cubicBezTo>
                        <a:pt x="0" y="112"/>
                        <a:pt x="0" y="113"/>
                        <a:pt x="1" y="114"/>
                      </a:cubicBezTo>
                      <a:cubicBezTo>
                        <a:pt x="8" y="126"/>
                        <a:pt x="8" y="126"/>
                        <a:pt x="8" y="126"/>
                      </a:cubicBezTo>
                      <a:cubicBezTo>
                        <a:pt x="9" y="129"/>
                        <a:pt x="12" y="130"/>
                        <a:pt x="14" y="130"/>
                      </a:cubicBezTo>
                      <a:cubicBezTo>
                        <a:pt x="15" y="130"/>
                        <a:pt x="15" y="130"/>
                        <a:pt x="16" y="130"/>
                      </a:cubicBezTo>
                      <a:cubicBezTo>
                        <a:pt x="37" y="123"/>
                        <a:pt x="37" y="123"/>
                        <a:pt x="37" y="123"/>
                      </a:cubicBezTo>
                      <a:cubicBezTo>
                        <a:pt x="42" y="127"/>
                        <a:pt x="48" y="131"/>
                        <a:pt x="55" y="133"/>
                      </a:cubicBezTo>
                      <a:cubicBezTo>
                        <a:pt x="60" y="155"/>
                        <a:pt x="60" y="155"/>
                        <a:pt x="60" y="155"/>
                      </a:cubicBezTo>
                      <a:cubicBezTo>
                        <a:pt x="61" y="158"/>
                        <a:pt x="63" y="160"/>
                        <a:pt x="67" y="160"/>
                      </a:cubicBezTo>
                      <a:cubicBezTo>
                        <a:pt x="81" y="160"/>
                        <a:pt x="81" y="160"/>
                        <a:pt x="81" y="160"/>
                      </a:cubicBezTo>
                      <a:cubicBezTo>
                        <a:pt x="84" y="160"/>
                        <a:pt x="87" y="158"/>
                        <a:pt x="88" y="155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9" y="131"/>
                        <a:pt x="105" y="128"/>
                        <a:pt x="111" y="123"/>
                      </a:cubicBezTo>
                      <a:cubicBezTo>
                        <a:pt x="131" y="130"/>
                        <a:pt x="131" y="130"/>
                        <a:pt x="131" y="130"/>
                      </a:cubicBezTo>
                      <a:cubicBezTo>
                        <a:pt x="132" y="130"/>
                        <a:pt x="133" y="130"/>
                        <a:pt x="133" y="130"/>
                      </a:cubicBezTo>
                      <a:cubicBezTo>
                        <a:pt x="136" y="130"/>
                        <a:pt x="138" y="129"/>
                        <a:pt x="140" y="126"/>
                      </a:cubicBezTo>
                      <a:cubicBezTo>
                        <a:pt x="147" y="114"/>
                        <a:pt x="147" y="114"/>
                        <a:pt x="147" y="114"/>
                      </a:cubicBezTo>
                      <a:cubicBezTo>
                        <a:pt x="147" y="113"/>
                        <a:pt x="148" y="112"/>
                        <a:pt x="147" y="111"/>
                      </a:cubicBezTo>
                      <a:cubicBezTo>
                        <a:pt x="148" y="109"/>
                        <a:pt x="147" y="107"/>
                        <a:pt x="145" y="106"/>
                      </a:cubicBezTo>
                      <a:lnTo>
                        <a:pt x="129" y="91"/>
                      </a:lnTo>
                      <a:close/>
                      <a:moveTo>
                        <a:pt x="96" y="80"/>
                      </a:moveTo>
                      <a:cubicBezTo>
                        <a:pt x="96" y="92"/>
                        <a:pt x="86" y="102"/>
                        <a:pt x="74" y="102"/>
                      </a:cubicBezTo>
                      <a:cubicBezTo>
                        <a:pt x="62" y="102"/>
                        <a:pt x="52" y="92"/>
                        <a:pt x="52" y="80"/>
                      </a:cubicBezTo>
                      <a:cubicBezTo>
                        <a:pt x="52" y="68"/>
                        <a:pt x="62" y="58"/>
                        <a:pt x="74" y="58"/>
                      </a:cubicBezTo>
                      <a:cubicBezTo>
                        <a:pt x="86" y="58"/>
                        <a:pt x="96" y="68"/>
                        <a:pt x="96" y="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7" tIns="45695" rIns="91387" bIns="45695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1871">
                    <a:defRPr/>
                  </a:pPr>
                  <a:endParaRPr lang="en-US" sz="160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Calibri" panose="020F0502020204030204"/>
                  </a:endParaRP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42F1D-FBFB-4B8D-A199-EC789C0F88E7}"/>
                  </a:ext>
                </a:extLst>
              </p:cNvPr>
              <p:cNvSpPr/>
              <p:nvPr/>
            </p:nvSpPr>
            <p:spPr>
              <a:xfrm>
                <a:off x="988437" y="4306781"/>
                <a:ext cx="1492504" cy="468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3511">
                  <a:defRPr/>
                </a:pPr>
                <a:r>
                  <a:rPr lang="en-US" sz="240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Common</a:t>
                </a: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591F941A-AF62-4084-BB10-B8BCCBE0CDD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900336" y="4851701"/>
                <a:ext cx="489573" cy="454444"/>
              </a:xfrm>
              <a:custGeom>
                <a:avLst/>
                <a:gdLst>
                  <a:gd name="T0" fmla="*/ 0 w 708"/>
                  <a:gd name="T1" fmla="*/ 709 h 709"/>
                  <a:gd name="T2" fmla="*/ 212 w 708"/>
                  <a:gd name="T3" fmla="*/ 567 h 709"/>
                  <a:gd name="T4" fmla="*/ 708 w 708"/>
                  <a:gd name="T5" fmla="*/ 567 h 709"/>
                  <a:gd name="T6" fmla="*/ 496 w 708"/>
                  <a:gd name="T7" fmla="*/ 709 h 709"/>
                  <a:gd name="T8" fmla="*/ 708 w 708"/>
                  <a:gd name="T9" fmla="*/ 567 h 709"/>
                  <a:gd name="T10" fmla="*/ 248 w 708"/>
                  <a:gd name="T11" fmla="*/ 567 h 709"/>
                  <a:gd name="T12" fmla="*/ 460 w 708"/>
                  <a:gd name="T13" fmla="*/ 709 h 709"/>
                  <a:gd name="T14" fmla="*/ 212 w 708"/>
                  <a:gd name="T15" fmla="*/ 227 h 709"/>
                  <a:gd name="T16" fmla="*/ 0 w 708"/>
                  <a:gd name="T17" fmla="*/ 369 h 709"/>
                  <a:gd name="T18" fmla="*/ 212 w 708"/>
                  <a:gd name="T19" fmla="*/ 227 h 709"/>
                  <a:gd name="T20" fmla="*/ 496 w 708"/>
                  <a:gd name="T21" fmla="*/ 14 h 709"/>
                  <a:gd name="T22" fmla="*/ 708 w 708"/>
                  <a:gd name="T23" fmla="*/ 156 h 709"/>
                  <a:gd name="T24" fmla="*/ 460 w 708"/>
                  <a:gd name="T25" fmla="*/ 156 h 709"/>
                  <a:gd name="T26" fmla="*/ 248 w 708"/>
                  <a:gd name="T27" fmla="*/ 298 h 709"/>
                  <a:gd name="T28" fmla="*/ 460 w 708"/>
                  <a:gd name="T29" fmla="*/ 156 h 709"/>
                  <a:gd name="T30" fmla="*/ 127 w 708"/>
                  <a:gd name="T31" fmla="*/ 397 h 709"/>
                  <a:gd name="T32" fmla="*/ 340 w 708"/>
                  <a:gd name="T33" fmla="*/ 539 h 709"/>
                  <a:gd name="T34" fmla="*/ 97 w 708"/>
                  <a:gd name="T35" fmla="*/ 397 h 709"/>
                  <a:gd name="T36" fmla="*/ 0 w 708"/>
                  <a:gd name="T37" fmla="*/ 539 h 709"/>
                  <a:gd name="T38" fmla="*/ 97 w 708"/>
                  <a:gd name="T39" fmla="*/ 397 h 709"/>
                  <a:gd name="T40" fmla="*/ 0 w 708"/>
                  <a:gd name="T41" fmla="*/ 57 h 709"/>
                  <a:gd name="T42" fmla="*/ 97 w 708"/>
                  <a:gd name="T43" fmla="*/ 199 h 709"/>
                  <a:gd name="T44" fmla="*/ 583 w 708"/>
                  <a:gd name="T45" fmla="*/ 397 h 709"/>
                  <a:gd name="T46" fmla="*/ 371 w 708"/>
                  <a:gd name="T47" fmla="*/ 539 h 709"/>
                  <a:gd name="T48" fmla="*/ 583 w 708"/>
                  <a:gd name="T49" fmla="*/ 397 h 709"/>
                  <a:gd name="T50" fmla="*/ 614 w 708"/>
                  <a:gd name="T51" fmla="*/ 397 h 709"/>
                  <a:gd name="T52" fmla="*/ 708 w 708"/>
                  <a:gd name="T53" fmla="*/ 539 h 709"/>
                  <a:gd name="T54" fmla="*/ 354 w 708"/>
                  <a:gd name="T55" fmla="*/ 132 h 709"/>
                  <a:gd name="T56" fmla="*/ 392 w 708"/>
                  <a:gd name="T57" fmla="*/ 47 h 709"/>
                  <a:gd name="T58" fmla="*/ 316 w 708"/>
                  <a:gd name="T59" fmla="*/ 0 h 709"/>
                  <a:gd name="T60" fmla="*/ 269 w 708"/>
                  <a:gd name="T61" fmla="*/ 47 h 709"/>
                  <a:gd name="T62" fmla="*/ 602 w 708"/>
                  <a:gd name="T63" fmla="*/ 343 h 709"/>
                  <a:gd name="T64" fmla="*/ 640 w 708"/>
                  <a:gd name="T65" fmla="*/ 258 h 709"/>
                  <a:gd name="T66" fmla="*/ 564 w 708"/>
                  <a:gd name="T67" fmla="*/ 210 h 709"/>
                  <a:gd name="T68" fmla="*/ 517 w 708"/>
                  <a:gd name="T69" fmla="*/ 25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8" h="709">
                    <a:moveTo>
                      <a:pt x="212" y="709"/>
                    </a:moveTo>
                    <a:lnTo>
                      <a:pt x="0" y="709"/>
                    </a:lnTo>
                    <a:lnTo>
                      <a:pt x="0" y="567"/>
                    </a:lnTo>
                    <a:lnTo>
                      <a:pt x="212" y="567"/>
                    </a:lnTo>
                    <a:lnTo>
                      <a:pt x="212" y="709"/>
                    </a:lnTo>
                    <a:close/>
                    <a:moveTo>
                      <a:pt x="708" y="567"/>
                    </a:moveTo>
                    <a:lnTo>
                      <a:pt x="496" y="567"/>
                    </a:lnTo>
                    <a:lnTo>
                      <a:pt x="496" y="709"/>
                    </a:lnTo>
                    <a:lnTo>
                      <a:pt x="708" y="709"/>
                    </a:lnTo>
                    <a:lnTo>
                      <a:pt x="708" y="567"/>
                    </a:lnTo>
                    <a:close/>
                    <a:moveTo>
                      <a:pt x="460" y="567"/>
                    </a:moveTo>
                    <a:lnTo>
                      <a:pt x="248" y="567"/>
                    </a:lnTo>
                    <a:lnTo>
                      <a:pt x="248" y="709"/>
                    </a:lnTo>
                    <a:lnTo>
                      <a:pt x="460" y="709"/>
                    </a:lnTo>
                    <a:lnTo>
                      <a:pt x="460" y="567"/>
                    </a:lnTo>
                    <a:close/>
                    <a:moveTo>
                      <a:pt x="212" y="227"/>
                    </a:moveTo>
                    <a:lnTo>
                      <a:pt x="0" y="227"/>
                    </a:lnTo>
                    <a:lnTo>
                      <a:pt x="0" y="369"/>
                    </a:lnTo>
                    <a:lnTo>
                      <a:pt x="212" y="369"/>
                    </a:lnTo>
                    <a:lnTo>
                      <a:pt x="212" y="227"/>
                    </a:lnTo>
                    <a:close/>
                    <a:moveTo>
                      <a:pt x="708" y="14"/>
                    </a:moveTo>
                    <a:lnTo>
                      <a:pt x="496" y="14"/>
                    </a:lnTo>
                    <a:lnTo>
                      <a:pt x="496" y="156"/>
                    </a:lnTo>
                    <a:lnTo>
                      <a:pt x="708" y="156"/>
                    </a:lnTo>
                    <a:lnTo>
                      <a:pt x="708" y="14"/>
                    </a:lnTo>
                    <a:close/>
                    <a:moveTo>
                      <a:pt x="460" y="156"/>
                    </a:moveTo>
                    <a:lnTo>
                      <a:pt x="248" y="156"/>
                    </a:lnTo>
                    <a:lnTo>
                      <a:pt x="248" y="298"/>
                    </a:lnTo>
                    <a:lnTo>
                      <a:pt x="460" y="298"/>
                    </a:lnTo>
                    <a:lnTo>
                      <a:pt x="460" y="156"/>
                    </a:lnTo>
                    <a:close/>
                    <a:moveTo>
                      <a:pt x="340" y="397"/>
                    </a:moveTo>
                    <a:lnTo>
                      <a:pt x="127" y="397"/>
                    </a:lnTo>
                    <a:lnTo>
                      <a:pt x="127" y="539"/>
                    </a:lnTo>
                    <a:lnTo>
                      <a:pt x="340" y="539"/>
                    </a:lnTo>
                    <a:lnTo>
                      <a:pt x="340" y="397"/>
                    </a:lnTo>
                    <a:close/>
                    <a:moveTo>
                      <a:pt x="97" y="397"/>
                    </a:moveTo>
                    <a:lnTo>
                      <a:pt x="0" y="397"/>
                    </a:lnTo>
                    <a:lnTo>
                      <a:pt x="0" y="539"/>
                    </a:lnTo>
                    <a:lnTo>
                      <a:pt x="97" y="539"/>
                    </a:lnTo>
                    <a:lnTo>
                      <a:pt x="97" y="397"/>
                    </a:lnTo>
                    <a:close/>
                    <a:moveTo>
                      <a:pt x="97" y="57"/>
                    </a:moveTo>
                    <a:lnTo>
                      <a:pt x="0" y="57"/>
                    </a:lnTo>
                    <a:lnTo>
                      <a:pt x="0" y="199"/>
                    </a:lnTo>
                    <a:lnTo>
                      <a:pt x="97" y="199"/>
                    </a:lnTo>
                    <a:lnTo>
                      <a:pt x="97" y="57"/>
                    </a:lnTo>
                    <a:close/>
                    <a:moveTo>
                      <a:pt x="583" y="397"/>
                    </a:moveTo>
                    <a:lnTo>
                      <a:pt x="371" y="397"/>
                    </a:lnTo>
                    <a:lnTo>
                      <a:pt x="371" y="539"/>
                    </a:lnTo>
                    <a:lnTo>
                      <a:pt x="583" y="539"/>
                    </a:lnTo>
                    <a:lnTo>
                      <a:pt x="583" y="397"/>
                    </a:lnTo>
                    <a:close/>
                    <a:moveTo>
                      <a:pt x="708" y="397"/>
                    </a:moveTo>
                    <a:lnTo>
                      <a:pt x="614" y="397"/>
                    </a:lnTo>
                    <a:lnTo>
                      <a:pt x="614" y="539"/>
                    </a:lnTo>
                    <a:lnTo>
                      <a:pt x="708" y="539"/>
                    </a:lnTo>
                    <a:lnTo>
                      <a:pt x="708" y="397"/>
                    </a:lnTo>
                    <a:close/>
                    <a:moveTo>
                      <a:pt x="354" y="132"/>
                    </a:moveTo>
                    <a:lnTo>
                      <a:pt x="439" y="47"/>
                    </a:lnTo>
                    <a:lnTo>
                      <a:pt x="392" y="47"/>
                    </a:lnTo>
                    <a:lnTo>
                      <a:pt x="392" y="0"/>
                    </a:lnTo>
                    <a:lnTo>
                      <a:pt x="316" y="0"/>
                    </a:lnTo>
                    <a:lnTo>
                      <a:pt x="316" y="47"/>
                    </a:lnTo>
                    <a:lnTo>
                      <a:pt x="269" y="47"/>
                    </a:lnTo>
                    <a:lnTo>
                      <a:pt x="354" y="132"/>
                    </a:lnTo>
                    <a:close/>
                    <a:moveTo>
                      <a:pt x="602" y="343"/>
                    </a:moveTo>
                    <a:lnTo>
                      <a:pt x="687" y="258"/>
                    </a:lnTo>
                    <a:lnTo>
                      <a:pt x="640" y="258"/>
                    </a:lnTo>
                    <a:lnTo>
                      <a:pt x="640" y="210"/>
                    </a:lnTo>
                    <a:lnTo>
                      <a:pt x="564" y="210"/>
                    </a:lnTo>
                    <a:lnTo>
                      <a:pt x="564" y="258"/>
                    </a:lnTo>
                    <a:lnTo>
                      <a:pt x="517" y="258"/>
                    </a:lnTo>
                    <a:lnTo>
                      <a:pt x="602" y="3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270" tIns="41135" rIns="82270" bIns="41135" numCol="1" anchor="t" anchorCtr="0" compatLnSpc="1">
                <a:prstTxWarp prst="textNoShape">
                  <a:avLst/>
                </a:prstTxWarp>
              </a:bodyPr>
              <a:lstStyle/>
              <a:p>
                <a:pPr defTabSz="913990">
                  <a:defRPr/>
                </a:pPr>
                <a:endParaRPr lang="en-US" sz="16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Freeform 84">
                <a:extLst>
                  <a:ext uri="{FF2B5EF4-FFF2-40B4-BE49-F238E27FC236}">
                    <a16:creationId xmlns:a16="http://schemas.microsoft.com/office/drawing/2014/main" id="{6A91A8AC-050D-4A99-9C61-517FBC0DD87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000496" y="4786150"/>
                <a:ext cx="401413" cy="479856"/>
              </a:xfrm>
              <a:custGeom>
                <a:avLst/>
                <a:gdLst>
                  <a:gd name="T0" fmla="*/ 604 w 1838"/>
                  <a:gd name="T1" fmla="*/ 253 h 2192"/>
                  <a:gd name="T2" fmla="*/ 1159 w 1838"/>
                  <a:gd name="T3" fmla="*/ 963 h 2192"/>
                  <a:gd name="T4" fmla="*/ 1105 w 1838"/>
                  <a:gd name="T5" fmla="*/ 573 h 2192"/>
                  <a:gd name="T6" fmla="*/ 214 w 1838"/>
                  <a:gd name="T7" fmla="*/ 0 h 2192"/>
                  <a:gd name="T8" fmla="*/ 1159 w 1838"/>
                  <a:gd name="T9" fmla="*/ 694 h 2192"/>
                  <a:gd name="T10" fmla="*/ 1088 w 1838"/>
                  <a:gd name="T11" fmla="*/ 764 h 2192"/>
                  <a:gd name="T12" fmla="*/ 284 w 1838"/>
                  <a:gd name="T13" fmla="*/ 198 h 2192"/>
                  <a:gd name="T14" fmla="*/ 214 w 1838"/>
                  <a:gd name="T15" fmla="*/ 128 h 2192"/>
                  <a:gd name="T16" fmla="*/ 1443 w 1838"/>
                  <a:gd name="T17" fmla="*/ 262 h 2192"/>
                  <a:gd name="T18" fmla="*/ 1309 w 1838"/>
                  <a:gd name="T19" fmla="*/ 1063 h 2192"/>
                  <a:gd name="T20" fmla="*/ 903 w 1838"/>
                  <a:gd name="T21" fmla="*/ 764 h 2192"/>
                  <a:gd name="T22" fmla="*/ 639 w 1838"/>
                  <a:gd name="T23" fmla="*/ 952 h 2192"/>
                  <a:gd name="T24" fmla="*/ 704 w 1838"/>
                  <a:gd name="T25" fmla="*/ 1683 h 2192"/>
                  <a:gd name="T26" fmla="*/ 767 w 1838"/>
                  <a:gd name="T27" fmla="*/ 1191 h 2192"/>
                  <a:gd name="T28" fmla="*/ 1683 w 1838"/>
                  <a:gd name="T29" fmla="*/ 390 h 2192"/>
                  <a:gd name="T30" fmla="*/ 1443 w 1838"/>
                  <a:gd name="T31" fmla="*/ 134 h 2192"/>
                  <a:gd name="T32" fmla="*/ 960 w 1838"/>
                  <a:gd name="T33" fmla="*/ 198 h 2192"/>
                  <a:gd name="T34" fmla="*/ 704 w 1838"/>
                  <a:gd name="T35" fmla="*/ 1555 h 2192"/>
                  <a:gd name="T36" fmla="*/ 775 w 1838"/>
                  <a:gd name="T37" fmla="*/ 1484 h 2192"/>
                  <a:gd name="T38" fmla="*/ 704 w 1838"/>
                  <a:gd name="T39" fmla="*/ 694 h 2192"/>
                  <a:gd name="T40" fmla="*/ 1631 w 1838"/>
                  <a:gd name="T41" fmla="*/ 128 h 2192"/>
                  <a:gd name="T42" fmla="*/ 1560 w 1838"/>
                  <a:gd name="T43" fmla="*/ 198 h 2192"/>
                  <a:gd name="T44" fmla="*/ 1230 w 1838"/>
                  <a:gd name="T45" fmla="*/ 198 h 2192"/>
                  <a:gd name="T46" fmla="*/ 1159 w 1838"/>
                  <a:gd name="T47" fmla="*/ 128 h 2192"/>
                  <a:gd name="T48" fmla="*/ 1823 w 1838"/>
                  <a:gd name="T49" fmla="*/ 1484 h 2192"/>
                  <a:gd name="T50" fmla="*/ 1553 w 1838"/>
                  <a:gd name="T51" fmla="*/ 1670 h 2192"/>
                  <a:gd name="T52" fmla="*/ 1362 w 1838"/>
                  <a:gd name="T53" fmla="*/ 1922 h 2192"/>
                  <a:gd name="T54" fmla="*/ 1177 w 1838"/>
                  <a:gd name="T55" fmla="*/ 2192 h 2192"/>
                  <a:gd name="T56" fmla="*/ 1639 w 1838"/>
                  <a:gd name="T57" fmla="*/ 2192 h 2192"/>
                  <a:gd name="T58" fmla="*/ 1177 w 1838"/>
                  <a:gd name="T59" fmla="*/ 2064 h 2192"/>
                  <a:gd name="T60" fmla="*/ 1247 w 1838"/>
                  <a:gd name="T61" fmla="*/ 1993 h 2192"/>
                  <a:gd name="T62" fmla="*/ 1695 w 1838"/>
                  <a:gd name="T63" fmla="*/ 1484 h 2192"/>
                  <a:gd name="T64" fmla="*/ 1624 w 1838"/>
                  <a:gd name="T65" fmla="*/ 1414 h 2192"/>
                  <a:gd name="T66" fmla="*/ 1639 w 1838"/>
                  <a:gd name="T67" fmla="*/ 1922 h 2192"/>
                  <a:gd name="T68" fmla="*/ 1133 w 1838"/>
                  <a:gd name="T69" fmla="*/ 1678 h 2192"/>
                  <a:gd name="T70" fmla="*/ 1177 w 1838"/>
                  <a:gd name="T71" fmla="*/ 1286 h 2192"/>
                  <a:gd name="T72" fmla="*/ 807 w 1838"/>
                  <a:gd name="T73" fmla="*/ 1823 h 2192"/>
                  <a:gd name="T74" fmla="*/ 384 w 1838"/>
                  <a:gd name="T75" fmla="*/ 1922 h 2192"/>
                  <a:gd name="T76" fmla="*/ 412 w 1838"/>
                  <a:gd name="T77" fmla="*/ 764 h 2192"/>
                  <a:gd name="T78" fmla="*/ 157 w 1838"/>
                  <a:gd name="T79" fmla="*/ 955 h 2192"/>
                  <a:gd name="T80" fmla="*/ 199 w 1838"/>
                  <a:gd name="T81" fmla="*/ 2192 h 2192"/>
                  <a:gd name="T82" fmla="*/ 704 w 1838"/>
                  <a:gd name="T83" fmla="*/ 2192 h 2192"/>
                  <a:gd name="T84" fmla="*/ 1133 w 1838"/>
                  <a:gd name="T85" fmla="*/ 1678 h 2192"/>
                  <a:gd name="T86" fmla="*/ 1177 w 1838"/>
                  <a:gd name="T87" fmla="*/ 1555 h 2192"/>
                  <a:gd name="T88" fmla="*/ 199 w 1838"/>
                  <a:gd name="T89" fmla="*/ 2064 h 2192"/>
                  <a:gd name="T90" fmla="*/ 270 w 1838"/>
                  <a:gd name="T91" fmla="*/ 1993 h 2192"/>
                  <a:gd name="T92" fmla="*/ 143 w 1838"/>
                  <a:gd name="T93" fmla="*/ 764 h 2192"/>
                  <a:gd name="T94" fmla="*/ 214 w 1838"/>
                  <a:gd name="T95" fmla="*/ 835 h 2192"/>
                  <a:gd name="T96" fmla="*/ 704 w 1838"/>
                  <a:gd name="T97" fmla="*/ 1922 h 2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38" h="2192">
                    <a:moveTo>
                      <a:pt x="214" y="397"/>
                    </a:moveTo>
                    <a:cubicBezTo>
                      <a:pt x="304" y="397"/>
                      <a:pt x="381" y="336"/>
                      <a:pt x="405" y="253"/>
                    </a:cubicBezTo>
                    <a:cubicBezTo>
                      <a:pt x="604" y="253"/>
                      <a:pt x="604" y="253"/>
                      <a:pt x="604" y="253"/>
                    </a:cubicBezTo>
                    <a:cubicBezTo>
                      <a:pt x="998" y="647"/>
                      <a:pt x="998" y="647"/>
                      <a:pt x="998" y="647"/>
                    </a:cubicBezTo>
                    <a:cubicBezTo>
                      <a:pt x="974" y="680"/>
                      <a:pt x="960" y="720"/>
                      <a:pt x="960" y="764"/>
                    </a:cubicBezTo>
                    <a:cubicBezTo>
                      <a:pt x="960" y="874"/>
                      <a:pt x="1049" y="963"/>
                      <a:pt x="1159" y="963"/>
                    </a:cubicBezTo>
                    <a:cubicBezTo>
                      <a:pt x="1268" y="963"/>
                      <a:pt x="1358" y="874"/>
                      <a:pt x="1358" y="764"/>
                    </a:cubicBezTo>
                    <a:cubicBezTo>
                      <a:pt x="1358" y="655"/>
                      <a:pt x="1268" y="566"/>
                      <a:pt x="1159" y="566"/>
                    </a:cubicBezTo>
                    <a:cubicBezTo>
                      <a:pt x="1140" y="566"/>
                      <a:pt x="1122" y="568"/>
                      <a:pt x="1105" y="573"/>
                    </a:cubicBezTo>
                    <a:cubicBezTo>
                      <a:pt x="657" y="125"/>
                      <a:pt x="657" y="125"/>
                      <a:pt x="657" y="125"/>
                    </a:cubicBezTo>
                    <a:cubicBezTo>
                      <a:pt x="398" y="125"/>
                      <a:pt x="398" y="125"/>
                      <a:pt x="398" y="125"/>
                    </a:cubicBezTo>
                    <a:cubicBezTo>
                      <a:pt x="369" y="51"/>
                      <a:pt x="297" y="0"/>
                      <a:pt x="214" y="0"/>
                    </a:cubicBezTo>
                    <a:cubicBezTo>
                      <a:pt x="104" y="0"/>
                      <a:pt x="15" y="89"/>
                      <a:pt x="15" y="198"/>
                    </a:cubicBezTo>
                    <a:cubicBezTo>
                      <a:pt x="15" y="308"/>
                      <a:pt x="104" y="397"/>
                      <a:pt x="214" y="397"/>
                    </a:cubicBezTo>
                    <a:close/>
                    <a:moveTo>
                      <a:pt x="1159" y="694"/>
                    </a:moveTo>
                    <a:cubicBezTo>
                      <a:pt x="1198" y="694"/>
                      <a:pt x="1230" y="725"/>
                      <a:pt x="1230" y="764"/>
                    </a:cubicBezTo>
                    <a:cubicBezTo>
                      <a:pt x="1230" y="803"/>
                      <a:pt x="1198" y="835"/>
                      <a:pt x="1159" y="835"/>
                    </a:cubicBezTo>
                    <a:cubicBezTo>
                      <a:pt x="1120" y="835"/>
                      <a:pt x="1088" y="803"/>
                      <a:pt x="1088" y="764"/>
                    </a:cubicBezTo>
                    <a:cubicBezTo>
                      <a:pt x="1088" y="725"/>
                      <a:pt x="1120" y="694"/>
                      <a:pt x="1159" y="694"/>
                    </a:cubicBezTo>
                    <a:close/>
                    <a:moveTo>
                      <a:pt x="214" y="128"/>
                    </a:moveTo>
                    <a:cubicBezTo>
                      <a:pt x="253" y="128"/>
                      <a:pt x="284" y="159"/>
                      <a:pt x="284" y="198"/>
                    </a:cubicBezTo>
                    <a:cubicBezTo>
                      <a:pt x="284" y="237"/>
                      <a:pt x="253" y="269"/>
                      <a:pt x="214" y="269"/>
                    </a:cubicBezTo>
                    <a:cubicBezTo>
                      <a:pt x="175" y="269"/>
                      <a:pt x="143" y="237"/>
                      <a:pt x="143" y="198"/>
                    </a:cubicBezTo>
                    <a:cubicBezTo>
                      <a:pt x="143" y="159"/>
                      <a:pt x="175" y="128"/>
                      <a:pt x="214" y="128"/>
                    </a:cubicBezTo>
                    <a:close/>
                    <a:moveTo>
                      <a:pt x="1159" y="397"/>
                    </a:moveTo>
                    <a:cubicBezTo>
                      <a:pt x="1246" y="397"/>
                      <a:pt x="1320" y="341"/>
                      <a:pt x="1347" y="262"/>
                    </a:cubicBezTo>
                    <a:cubicBezTo>
                      <a:pt x="1443" y="262"/>
                      <a:pt x="1443" y="262"/>
                      <a:pt x="1443" y="262"/>
                    </a:cubicBezTo>
                    <a:cubicBezTo>
                      <a:pt x="1461" y="317"/>
                      <a:pt x="1503" y="360"/>
                      <a:pt x="1555" y="382"/>
                    </a:cubicBezTo>
                    <a:cubicBezTo>
                      <a:pt x="1555" y="817"/>
                      <a:pt x="1555" y="817"/>
                      <a:pt x="1555" y="817"/>
                    </a:cubicBezTo>
                    <a:cubicBezTo>
                      <a:pt x="1309" y="1063"/>
                      <a:pt x="1309" y="1063"/>
                      <a:pt x="1309" y="1063"/>
                    </a:cubicBezTo>
                    <a:cubicBezTo>
                      <a:pt x="767" y="1063"/>
                      <a:pt x="767" y="1063"/>
                      <a:pt x="767" y="1063"/>
                    </a:cubicBezTo>
                    <a:cubicBezTo>
                      <a:pt x="767" y="953"/>
                      <a:pt x="767" y="953"/>
                      <a:pt x="767" y="953"/>
                    </a:cubicBezTo>
                    <a:cubicBezTo>
                      <a:pt x="846" y="927"/>
                      <a:pt x="903" y="852"/>
                      <a:pt x="903" y="764"/>
                    </a:cubicBezTo>
                    <a:cubicBezTo>
                      <a:pt x="903" y="655"/>
                      <a:pt x="814" y="566"/>
                      <a:pt x="704" y="566"/>
                    </a:cubicBezTo>
                    <a:cubicBezTo>
                      <a:pt x="595" y="566"/>
                      <a:pt x="506" y="655"/>
                      <a:pt x="506" y="764"/>
                    </a:cubicBezTo>
                    <a:cubicBezTo>
                      <a:pt x="506" y="851"/>
                      <a:pt x="561" y="925"/>
                      <a:pt x="639" y="952"/>
                    </a:cubicBezTo>
                    <a:cubicBezTo>
                      <a:pt x="639" y="1297"/>
                      <a:pt x="639" y="1297"/>
                      <a:pt x="639" y="1297"/>
                    </a:cubicBezTo>
                    <a:cubicBezTo>
                      <a:pt x="561" y="1324"/>
                      <a:pt x="506" y="1398"/>
                      <a:pt x="506" y="1484"/>
                    </a:cubicBezTo>
                    <a:cubicBezTo>
                      <a:pt x="506" y="1594"/>
                      <a:pt x="595" y="1683"/>
                      <a:pt x="704" y="1683"/>
                    </a:cubicBezTo>
                    <a:cubicBezTo>
                      <a:pt x="814" y="1683"/>
                      <a:pt x="903" y="1594"/>
                      <a:pt x="903" y="1484"/>
                    </a:cubicBezTo>
                    <a:cubicBezTo>
                      <a:pt x="903" y="1397"/>
                      <a:pt x="846" y="1322"/>
                      <a:pt x="767" y="1296"/>
                    </a:cubicBezTo>
                    <a:cubicBezTo>
                      <a:pt x="767" y="1191"/>
                      <a:pt x="767" y="1191"/>
                      <a:pt x="767" y="1191"/>
                    </a:cubicBezTo>
                    <a:cubicBezTo>
                      <a:pt x="1362" y="1191"/>
                      <a:pt x="1362" y="1191"/>
                      <a:pt x="1362" y="1191"/>
                    </a:cubicBezTo>
                    <a:cubicBezTo>
                      <a:pt x="1683" y="870"/>
                      <a:pt x="1683" y="870"/>
                      <a:pt x="1683" y="870"/>
                    </a:cubicBezTo>
                    <a:cubicBezTo>
                      <a:pt x="1683" y="390"/>
                      <a:pt x="1683" y="390"/>
                      <a:pt x="1683" y="390"/>
                    </a:cubicBezTo>
                    <a:cubicBezTo>
                      <a:pt x="1768" y="367"/>
                      <a:pt x="1830" y="290"/>
                      <a:pt x="1830" y="198"/>
                    </a:cubicBezTo>
                    <a:cubicBezTo>
                      <a:pt x="1830" y="89"/>
                      <a:pt x="1740" y="0"/>
                      <a:pt x="1631" y="0"/>
                    </a:cubicBezTo>
                    <a:cubicBezTo>
                      <a:pt x="1544" y="0"/>
                      <a:pt x="1469" y="56"/>
                      <a:pt x="1443" y="134"/>
                    </a:cubicBezTo>
                    <a:cubicBezTo>
                      <a:pt x="1347" y="134"/>
                      <a:pt x="1347" y="134"/>
                      <a:pt x="1347" y="134"/>
                    </a:cubicBezTo>
                    <a:cubicBezTo>
                      <a:pt x="1320" y="56"/>
                      <a:pt x="1246" y="0"/>
                      <a:pt x="1159" y="0"/>
                    </a:cubicBezTo>
                    <a:cubicBezTo>
                      <a:pt x="1049" y="0"/>
                      <a:pt x="960" y="89"/>
                      <a:pt x="960" y="198"/>
                    </a:cubicBezTo>
                    <a:cubicBezTo>
                      <a:pt x="960" y="308"/>
                      <a:pt x="1049" y="397"/>
                      <a:pt x="1159" y="397"/>
                    </a:cubicBezTo>
                    <a:close/>
                    <a:moveTo>
                      <a:pt x="775" y="1484"/>
                    </a:moveTo>
                    <a:cubicBezTo>
                      <a:pt x="775" y="1523"/>
                      <a:pt x="743" y="1555"/>
                      <a:pt x="704" y="1555"/>
                    </a:cubicBezTo>
                    <a:cubicBezTo>
                      <a:pt x="665" y="1555"/>
                      <a:pt x="634" y="1523"/>
                      <a:pt x="634" y="1484"/>
                    </a:cubicBezTo>
                    <a:cubicBezTo>
                      <a:pt x="634" y="1445"/>
                      <a:pt x="665" y="1414"/>
                      <a:pt x="704" y="1414"/>
                    </a:cubicBezTo>
                    <a:cubicBezTo>
                      <a:pt x="743" y="1414"/>
                      <a:pt x="775" y="1445"/>
                      <a:pt x="775" y="1484"/>
                    </a:cubicBezTo>
                    <a:close/>
                    <a:moveTo>
                      <a:pt x="704" y="835"/>
                    </a:moveTo>
                    <a:cubicBezTo>
                      <a:pt x="665" y="835"/>
                      <a:pt x="634" y="803"/>
                      <a:pt x="634" y="764"/>
                    </a:cubicBezTo>
                    <a:cubicBezTo>
                      <a:pt x="634" y="725"/>
                      <a:pt x="665" y="694"/>
                      <a:pt x="704" y="694"/>
                    </a:cubicBezTo>
                    <a:cubicBezTo>
                      <a:pt x="743" y="694"/>
                      <a:pt x="775" y="725"/>
                      <a:pt x="775" y="764"/>
                    </a:cubicBezTo>
                    <a:cubicBezTo>
                      <a:pt x="775" y="803"/>
                      <a:pt x="743" y="835"/>
                      <a:pt x="704" y="835"/>
                    </a:cubicBezTo>
                    <a:close/>
                    <a:moveTo>
                      <a:pt x="1631" y="128"/>
                    </a:moveTo>
                    <a:cubicBezTo>
                      <a:pt x="1670" y="128"/>
                      <a:pt x="1702" y="159"/>
                      <a:pt x="1702" y="198"/>
                    </a:cubicBezTo>
                    <a:cubicBezTo>
                      <a:pt x="1702" y="237"/>
                      <a:pt x="1670" y="269"/>
                      <a:pt x="1631" y="269"/>
                    </a:cubicBezTo>
                    <a:cubicBezTo>
                      <a:pt x="1592" y="269"/>
                      <a:pt x="1560" y="237"/>
                      <a:pt x="1560" y="198"/>
                    </a:cubicBezTo>
                    <a:cubicBezTo>
                      <a:pt x="1560" y="159"/>
                      <a:pt x="1592" y="128"/>
                      <a:pt x="1631" y="128"/>
                    </a:cubicBezTo>
                    <a:close/>
                    <a:moveTo>
                      <a:pt x="1159" y="128"/>
                    </a:moveTo>
                    <a:cubicBezTo>
                      <a:pt x="1198" y="128"/>
                      <a:pt x="1230" y="159"/>
                      <a:pt x="1230" y="198"/>
                    </a:cubicBezTo>
                    <a:cubicBezTo>
                      <a:pt x="1230" y="237"/>
                      <a:pt x="1198" y="269"/>
                      <a:pt x="1159" y="269"/>
                    </a:cubicBezTo>
                    <a:cubicBezTo>
                      <a:pt x="1120" y="269"/>
                      <a:pt x="1088" y="237"/>
                      <a:pt x="1088" y="198"/>
                    </a:cubicBezTo>
                    <a:cubicBezTo>
                      <a:pt x="1088" y="159"/>
                      <a:pt x="1120" y="128"/>
                      <a:pt x="1159" y="128"/>
                    </a:cubicBezTo>
                    <a:close/>
                    <a:moveTo>
                      <a:pt x="1681" y="1799"/>
                    </a:moveTo>
                    <a:cubicBezTo>
                      <a:pt x="1681" y="1675"/>
                      <a:pt x="1681" y="1675"/>
                      <a:pt x="1681" y="1675"/>
                    </a:cubicBezTo>
                    <a:cubicBezTo>
                      <a:pt x="1763" y="1650"/>
                      <a:pt x="1823" y="1574"/>
                      <a:pt x="1823" y="1484"/>
                    </a:cubicBezTo>
                    <a:cubicBezTo>
                      <a:pt x="1823" y="1375"/>
                      <a:pt x="1734" y="1286"/>
                      <a:pt x="1624" y="1286"/>
                    </a:cubicBezTo>
                    <a:cubicBezTo>
                      <a:pt x="1514" y="1286"/>
                      <a:pt x="1425" y="1375"/>
                      <a:pt x="1425" y="1484"/>
                    </a:cubicBezTo>
                    <a:cubicBezTo>
                      <a:pt x="1425" y="1569"/>
                      <a:pt x="1478" y="1641"/>
                      <a:pt x="1553" y="1670"/>
                    </a:cubicBezTo>
                    <a:cubicBezTo>
                      <a:pt x="1553" y="1814"/>
                      <a:pt x="1553" y="1814"/>
                      <a:pt x="1553" y="1814"/>
                    </a:cubicBezTo>
                    <a:cubicBezTo>
                      <a:pt x="1507" y="1836"/>
                      <a:pt x="1472" y="1874"/>
                      <a:pt x="1453" y="1922"/>
                    </a:cubicBezTo>
                    <a:cubicBezTo>
                      <a:pt x="1362" y="1922"/>
                      <a:pt x="1362" y="1922"/>
                      <a:pt x="1362" y="1922"/>
                    </a:cubicBezTo>
                    <a:cubicBezTo>
                      <a:pt x="1333" y="1847"/>
                      <a:pt x="1261" y="1794"/>
                      <a:pt x="1177" y="1794"/>
                    </a:cubicBezTo>
                    <a:cubicBezTo>
                      <a:pt x="1067" y="1794"/>
                      <a:pt x="978" y="1883"/>
                      <a:pt x="978" y="1993"/>
                    </a:cubicBezTo>
                    <a:cubicBezTo>
                      <a:pt x="978" y="2103"/>
                      <a:pt x="1067" y="2192"/>
                      <a:pt x="1177" y="2192"/>
                    </a:cubicBezTo>
                    <a:cubicBezTo>
                      <a:pt x="1266" y="2192"/>
                      <a:pt x="1343" y="2132"/>
                      <a:pt x="1367" y="2050"/>
                    </a:cubicBezTo>
                    <a:cubicBezTo>
                      <a:pt x="1448" y="2050"/>
                      <a:pt x="1448" y="2050"/>
                      <a:pt x="1448" y="2050"/>
                    </a:cubicBezTo>
                    <a:cubicBezTo>
                      <a:pt x="1473" y="2132"/>
                      <a:pt x="1549" y="2192"/>
                      <a:pt x="1639" y="2192"/>
                    </a:cubicBezTo>
                    <a:cubicBezTo>
                      <a:pt x="1748" y="2192"/>
                      <a:pt x="1838" y="2103"/>
                      <a:pt x="1838" y="1993"/>
                    </a:cubicBezTo>
                    <a:cubicBezTo>
                      <a:pt x="1838" y="1898"/>
                      <a:pt x="1770" y="1818"/>
                      <a:pt x="1681" y="1799"/>
                    </a:cubicBezTo>
                    <a:close/>
                    <a:moveTo>
                      <a:pt x="1177" y="2064"/>
                    </a:moveTo>
                    <a:cubicBezTo>
                      <a:pt x="1138" y="2064"/>
                      <a:pt x="1106" y="2032"/>
                      <a:pt x="1106" y="1993"/>
                    </a:cubicBezTo>
                    <a:cubicBezTo>
                      <a:pt x="1106" y="1954"/>
                      <a:pt x="1138" y="1922"/>
                      <a:pt x="1177" y="1922"/>
                    </a:cubicBezTo>
                    <a:cubicBezTo>
                      <a:pt x="1216" y="1922"/>
                      <a:pt x="1247" y="1954"/>
                      <a:pt x="1247" y="1993"/>
                    </a:cubicBezTo>
                    <a:cubicBezTo>
                      <a:pt x="1247" y="2032"/>
                      <a:pt x="1216" y="2064"/>
                      <a:pt x="1177" y="2064"/>
                    </a:cubicBezTo>
                    <a:close/>
                    <a:moveTo>
                      <a:pt x="1624" y="1414"/>
                    </a:moveTo>
                    <a:cubicBezTo>
                      <a:pt x="1663" y="1414"/>
                      <a:pt x="1695" y="1445"/>
                      <a:pt x="1695" y="1484"/>
                    </a:cubicBezTo>
                    <a:cubicBezTo>
                      <a:pt x="1695" y="1523"/>
                      <a:pt x="1663" y="1555"/>
                      <a:pt x="1624" y="1555"/>
                    </a:cubicBezTo>
                    <a:cubicBezTo>
                      <a:pt x="1585" y="1555"/>
                      <a:pt x="1553" y="1523"/>
                      <a:pt x="1553" y="1484"/>
                    </a:cubicBezTo>
                    <a:cubicBezTo>
                      <a:pt x="1553" y="1445"/>
                      <a:pt x="1585" y="1414"/>
                      <a:pt x="1624" y="1414"/>
                    </a:cubicBezTo>
                    <a:close/>
                    <a:moveTo>
                      <a:pt x="1639" y="2064"/>
                    </a:moveTo>
                    <a:cubicBezTo>
                      <a:pt x="1600" y="2064"/>
                      <a:pt x="1568" y="2032"/>
                      <a:pt x="1568" y="1993"/>
                    </a:cubicBezTo>
                    <a:cubicBezTo>
                      <a:pt x="1568" y="1954"/>
                      <a:pt x="1600" y="1922"/>
                      <a:pt x="1639" y="1922"/>
                    </a:cubicBezTo>
                    <a:cubicBezTo>
                      <a:pt x="1678" y="1922"/>
                      <a:pt x="1710" y="1954"/>
                      <a:pt x="1710" y="1993"/>
                    </a:cubicBezTo>
                    <a:cubicBezTo>
                      <a:pt x="1710" y="2032"/>
                      <a:pt x="1678" y="2064"/>
                      <a:pt x="1639" y="2064"/>
                    </a:cubicBezTo>
                    <a:close/>
                    <a:moveTo>
                      <a:pt x="1133" y="1678"/>
                    </a:moveTo>
                    <a:cubicBezTo>
                      <a:pt x="1147" y="1681"/>
                      <a:pt x="1162" y="1683"/>
                      <a:pt x="1177" y="1683"/>
                    </a:cubicBezTo>
                    <a:cubicBezTo>
                      <a:pt x="1286" y="1683"/>
                      <a:pt x="1375" y="1594"/>
                      <a:pt x="1375" y="1484"/>
                    </a:cubicBezTo>
                    <a:cubicBezTo>
                      <a:pt x="1375" y="1375"/>
                      <a:pt x="1286" y="1286"/>
                      <a:pt x="1177" y="1286"/>
                    </a:cubicBezTo>
                    <a:cubicBezTo>
                      <a:pt x="1067" y="1286"/>
                      <a:pt x="978" y="1375"/>
                      <a:pt x="978" y="1484"/>
                    </a:cubicBezTo>
                    <a:cubicBezTo>
                      <a:pt x="978" y="1531"/>
                      <a:pt x="994" y="1575"/>
                      <a:pt x="1022" y="1609"/>
                    </a:cubicBezTo>
                    <a:cubicBezTo>
                      <a:pt x="807" y="1823"/>
                      <a:pt x="807" y="1823"/>
                      <a:pt x="807" y="1823"/>
                    </a:cubicBezTo>
                    <a:cubicBezTo>
                      <a:pt x="777" y="1805"/>
                      <a:pt x="742" y="1794"/>
                      <a:pt x="704" y="1794"/>
                    </a:cubicBezTo>
                    <a:cubicBezTo>
                      <a:pt x="620" y="1794"/>
                      <a:pt x="548" y="1847"/>
                      <a:pt x="519" y="1922"/>
                    </a:cubicBezTo>
                    <a:cubicBezTo>
                      <a:pt x="384" y="1922"/>
                      <a:pt x="384" y="1922"/>
                      <a:pt x="384" y="1922"/>
                    </a:cubicBezTo>
                    <a:cubicBezTo>
                      <a:pt x="366" y="1874"/>
                      <a:pt x="330" y="1836"/>
                      <a:pt x="285" y="1814"/>
                    </a:cubicBezTo>
                    <a:cubicBezTo>
                      <a:pt x="285" y="950"/>
                      <a:pt x="285" y="950"/>
                      <a:pt x="285" y="950"/>
                    </a:cubicBezTo>
                    <a:cubicBezTo>
                      <a:pt x="359" y="921"/>
                      <a:pt x="412" y="849"/>
                      <a:pt x="412" y="764"/>
                    </a:cubicBezTo>
                    <a:cubicBezTo>
                      <a:pt x="412" y="655"/>
                      <a:pt x="323" y="566"/>
                      <a:pt x="214" y="566"/>
                    </a:cubicBezTo>
                    <a:cubicBezTo>
                      <a:pt x="104" y="566"/>
                      <a:pt x="15" y="655"/>
                      <a:pt x="15" y="764"/>
                    </a:cubicBezTo>
                    <a:cubicBezTo>
                      <a:pt x="15" y="854"/>
                      <a:pt x="75" y="930"/>
                      <a:pt x="157" y="955"/>
                    </a:cubicBezTo>
                    <a:cubicBezTo>
                      <a:pt x="157" y="1799"/>
                      <a:pt x="157" y="1799"/>
                      <a:pt x="157" y="1799"/>
                    </a:cubicBezTo>
                    <a:cubicBezTo>
                      <a:pt x="67" y="1818"/>
                      <a:pt x="0" y="1898"/>
                      <a:pt x="0" y="1993"/>
                    </a:cubicBezTo>
                    <a:cubicBezTo>
                      <a:pt x="0" y="2103"/>
                      <a:pt x="89" y="2192"/>
                      <a:pt x="199" y="2192"/>
                    </a:cubicBezTo>
                    <a:cubicBezTo>
                      <a:pt x="289" y="2192"/>
                      <a:pt x="365" y="2132"/>
                      <a:pt x="389" y="2050"/>
                    </a:cubicBezTo>
                    <a:cubicBezTo>
                      <a:pt x="514" y="2050"/>
                      <a:pt x="514" y="2050"/>
                      <a:pt x="514" y="2050"/>
                    </a:cubicBezTo>
                    <a:cubicBezTo>
                      <a:pt x="538" y="2132"/>
                      <a:pt x="615" y="2192"/>
                      <a:pt x="704" y="2192"/>
                    </a:cubicBezTo>
                    <a:cubicBezTo>
                      <a:pt x="814" y="2192"/>
                      <a:pt x="903" y="2103"/>
                      <a:pt x="903" y="1993"/>
                    </a:cubicBezTo>
                    <a:cubicBezTo>
                      <a:pt x="903" y="1968"/>
                      <a:pt x="898" y="1944"/>
                      <a:pt x="890" y="1922"/>
                    </a:cubicBezTo>
                    <a:lnTo>
                      <a:pt x="1133" y="1678"/>
                    </a:lnTo>
                    <a:close/>
                    <a:moveTo>
                      <a:pt x="1177" y="1414"/>
                    </a:moveTo>
                    <a:cubicBezTo>
                      <a:pt x="1216" y="1414"/>
                      <a:pt x="1247" y="1445"/>
                      <a:pt x="1247" y="1484"/>
                    </a:cubicBezTo>
                    <a:cubicBezTo>
                      <a:pt x="1247" y="1523"/>
                      <a:pt x="1216" y="1555"/>
                      <a:pt x="1177" y="1555"/>
                    </a:cubicBezTo>
                    <a:cubicBezTo>
                      <a:pt x="1138" y="1555"/>
                      <a:pt x="1106" y="1523"/>
                      <a:pt x="1106" y="1484"/>
                    </a:cubicBezTo>
                    <a:cubicBezTo>
                      <a:pt x="1106" y="1445"/>
                      <a:pt x="1138" y="1414"/>
                      <a:pt x="1177" y="1414"/>
                    </a:cubicBezTo>
                    <a:close/>
                    <a:moveTo>
                      <a:pt x="199" y="2064"/>
                    </a:moveTo>
                    <a:cubicBezTo>
                      <a:pt x="160" y="2064"/>
                      <a:pt x="128" y="2032"/>
                      <a:pt x="128" y="1993"/>
                    </a:cubicBezTo>
                    <a:cubicBezTo>
                      <a:pt x="128" y="1954"/>
                      <a:pt x="160" y="1922"/>
                      <a:pt x="199" y="1922"/>
                    </a:cubicBezTo>
                    <a:cubicBezTo>
                      <a:pt x="238" y="1922"/>
                      <a:pt x="270" y="1954"/>
                      <a:pt x="270" y="1993"/>
                    </a:cubicBezTo>
                    <a:cubicBezTo>
                      <a:pt x="270" y="2032"/>
                      <a:pt x="238" y="2064"/>
                      <a:pt x="199" y="2064"/>
                    </a:cubicBezTo>
                    <a:close/>
                    <a:moveTo>
                      <a:pt x="214" y="835"/>
                    </a:moveTo>
                    <a:cubicBezTo>
                      <a:pt x="175" y="835"/>
                      <a:pt x="143" y="803"/>
                      <a:pt x="143" y="764"/>
                    </a:cubicBezTo>
                    <a:cubicBezTo>
                      <a:pt x="143" y="725"/>
                      <a:pt x="175" y="694"/>
                      <a:pt x="214" y="694"/>
                    </a:cubicBezTo>
                    <a:cubicBezTo>
                      <a:pt x="253" y="694"/>
                      <a:pt x="284" y="725"/>
                      <a:pt x="284" y="764"/>
                    </a:cubicBezTo>
                    <a:cubicBezTo>
                      <a:pt x="284" y="803"/>
                      <a:pt x="253" y="835"/>
                      <a:pt x="214" y="835"/>
                    </a:cubicBezTo>
                    <a:close/>
                    <a:moveTo>
                      <a:pt x="704" y="2064"/>
                    </a:moveTo>
                    <a:cubicBezTo>
                      <a:pt x="665" y="2064"/>
                      <a:pt x="634" y="2032"/>
                      <a:pt x="634" y="1993"/>
                    </a:cubicBezTo>
                    <a:cubicBezTo>
                      <a:pt x="634" y="1954"/>
                      <a:pt x="665" y="1922"/>
                      <a:pt x="704" y="1922"/>
                    </a:cubicBezTo>
                    <a:cubicBezTo>
                      <a:pt x="743" y="1922"/>
                      <a:pt x="775" y="1954"/>
                      <a:pt x="775" y="1993"/>
                    </a:cubicBezTo>
                    <a:cubicBezTo>
                      <a:pt x="775" y="2032"/>
                      <a:pt x="743" y="2064"/>
                      <a:pt x="704" y="20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2270" tIns="41135" rIns="82270" bIns="41135" numCol="1" anchor="t" anchorCtr="0" compatLnSpc="1">
                <a:prstTxWarp prst="textNoShape">
                  <a:avLst/>
                </a:prstTxWarp>
              </a:bodyPr>
              <a:lstStyle/>
              <a:p>
                <a:pPr defTabSz="913990">
                  <a:defRPr/>
                </a:pPr>
                <a:endParaRPr lang="en-US" sz="16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1460ED-DC85-4FAB-BCB2-E8065BFF4FCE}"/>
                  </a:ext>
                </a:extLst>
              </p:cNvPr>
              <p:cNvSpPr txBox="1"/>
              <p:nvPr/>
            </p:nvSpPr>
            <p:spPr>
              <a:xfrm>
                <a:off x="842814" y="2836185"/>
                <a:ext cx="4157681" cy="531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990">
                  <a:defRPr/>
                </a:pPr>
                <a:r>
                  <a:rPr lang="en-US" sz="2800" b="1" dirty="0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.NET Framework 4.6+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F9172E-E740-471E-9123-54F36987FF61}"/>
                  </a:ext>
                </a:extLst>
              </p:cNvPr>
              <p:cNvSpPr txBox="1"/>
              <p:nvPr/>
            </p:nvSpPr>
            <p:spPr>
              <a:xfrm>
                <a:off x="5554886" y="2836185"/>
                <a:ext cx="5024487" cy="531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990">
                  <a:defRPr/>
                </a:pPr>
                <a:r>
                  <a:rPr lang="en-US" sz="2800" b="1" dirty="0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.NET </a:t>
                </a:r>
                <a:r>
                  <a:rPr lang="en-US" sz="2800" dirty="0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Core</a:t>
                </a:r>
                <a:r>
                  <a:rPr lang="en-US" sz="2800" b="1" dirty="0">
                    <a:solidFill>
                      <a:srgbClr val="FFFFFF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 3.0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F132F6C-81D6-4D39-836C-97D87E687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3615" y="3567475"/>
                <a:ext cx="382157" cy="449931"/>
              </a:xfrm>
              <a:prstGeom prst="rect">
                <a:avLst/>
              </a:prstGeom>
            </p:spPr>
          </p:pic>
          <p:pic>
            <p:nvPicPr>
              <p:cNvPr id="28" name="Picture 2" descr="http://files.softicons.com/download/system-icons/windows-8-metro-icons-by-dakirby309/png/512x512/Folders%20&amp;%20OS/Linux.png">
                <a:extLst>
                  <a:ext uri="{FF2B5EF4-FFF2-40B4-BE49-F238E27FC236}">
                    <a16:creationId xmlns:a16="http://schemas.microsoft.com/office/drawing/2014/main" id="{43163AD0-11E5-4625-B44B-F168EFE10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9275" y="3563885"/>
                <a:ext cx="510157" cy="500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C:\temp\WinAzure_rgb_Wht_S.png">
                <a:extLst>
                  <a:ext uri="{FF2B5EF4-FFF2-40B4-BE49-F238E27FC236}">
                    <a16:creationId xmlns:a16="http://schemas.microsoft.com/office/drawing/2014/main" id="{82CC2FB9-6FFC-4C49-90E1-6602128A0C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" t="15460" r="80628" b="15496"/>
              <a:stretch/>
            </p:blipFill>
            <p:spPr bwMode="auto">
              <a:xfrm>
                <a:off x="6848406" y="3523741"/>
                <a:ext cx="546044" cy="554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C:\temp\WinAzure_rgb_Wht_S.png">
                <a:extLst>
                  <a:ext uri="{FF2B5EF4-FFF2-40B4-BE49-F238E27FC236}">
                    <a16:creationId xmlns:a16="http://schemas.microsoft.com/office/drawing/2014/main" id="{1EE5898A-7915-4E37-8345-4C9DBDD0AB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1" t="15460" r="80628" b="15496"/>
              <a:stretch/>
            </p:blipFill>
            <p:spPr bwMode="auto">
              <a:xfrm>
                <a:off x="3265051" y="3563885"/>
                <a:ext cx="546044" cy="554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19FB08-F773-4EC6-9A35-59A4EAC13501}"/>
                </a:ext>
              </a:extLst>
            </p:cNvPr>
            <p:cNvSpPr/>
            <p:nvPr/>
          </p:nvSpPr>
          <p:spPr bwMode="auto">
            <a:xfrm>
              <a:off x="8190809" y="1788580"/>
              <a:ext cx="1225808" cy="7635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ML/AI</a:t>
              </a:r>
            </a:p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IoT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45E518-5451-46F4-8601-44C0E3B2C79A}"/>
                </a:ext>
              </a:extLst>
            </p:cNvPr>
            <p:cNvSpPr/>
            <p:nvPr/>
          </p:nvSpPr>
          <p:spPr>
            <a:xfrm>
              <a:off x="3917172" y="2224056"/>
              <a:ext cx="4132517" cy="328041"/>
            </a:xfrm>
            <a:prstGeom prst="rect">
              <a:avLst/>
            </a:prstGeom>
            <a:solidFill>
              <a:srgbClr val="F58F61"/>
            </a:solidFill>
            <a:ln>
              <a:solidFill>
                <a:srgbClr val="F58F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WPF, Windows Forms (Windows Only)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652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94241A-27B9-4DB4-B556-58F629042BD6}"/>
              </a:ext>
            </a:extLst>
          </p:cNvPr>
          <p:cNvSpPr txBox="1">
            <a:spLocks/>
          </p:cNvSpPr>
          <p:nvPr/>
        </p:nvSpPr>
        <p:spPr>
          <a:xfrm>
            <a:off x="493295" y="1593670"/>
            <a:ext cx="11122056" cy="4741818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/>
              <a:t> Everything starts from Program.cs, Main Method</a:t>
            </a:r>
          </a:p>
          <a:p>
            <a:pPr>
              <a:lnSpc>
                <a:spcPct val="110000"/>
              </a:lnSpc>
            </a:pPr>
            <a:r>
              <a:rPr lang="en-US" sz="2800"/>
              <a:t> ASP.NET Core apps require a Startup class </a:t>
            </a:r>
          </a:p>
          <a:p>
            <a:pPr>
              <a:lnSpc>
                <a:spcPct val="110000"/>
              </a:lnSpc>
            </a:pPr>
            <a:r>
              <a:rPr lang="en-US" sz="2800"/>
              <a:t> No more Global.asax </a:t>
            </a:r>
          </a:p>
          <a:p>
            <a:pPr>
              <a:lnSpc>
                <a:spcPct val="110000"/>
              </a:lnSpc>
            </a:pPr>
            <a:r>
              <a:rPr lang="en-US" sz="2800"/>
              <a:t> No more Web.Config requirement</a:t>
            </a:r>
          </a:p>
          <a:p>
            <a:pPr>
              <a:lnSpc>
                <a:spcPct val="110000"/>
              </a:lnSpc>
            </a:pPr>
            <a:r>
              <a:rPr lang="en-US" sz="2800"/>
              <a:t> No more modules and handlers</a:t>
            </a:r>
          </a:p>
          <a:p>
            <a:pPr>
              <a:lnSpc>
                <a:spcPct val="110000"/>
              </a:lnSpc>
            </a:pPr>
            <a:r>
              <a:rPr lang="en-US" sz="2800"/>
              <a:t> Cross-platform Kestrel web server</a:t>
            </a:r>
            <a:endParaRPr lang="en-US" sz="28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ACE019-403A-4C3A-9714-F8B26BCAA250}"/>
              </a:ext>
            </a:extLst>
          </p:cNvPr>
          <p:cNvSpPr txBox="1">
            <a:spLocks/>
          </p:cNvSpPr>
          <p:nvPr/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ASP.NET Core Anatomy</a:t>
            </a:r>
          </a:p>
        </p:txBody>
      </p:sp>
    </p:spTree>
    <p:extLst>
      <p:ext uri="{BB962C8B-B14F-4D97-AF65-F5344CB8AC3E}">
        <p14:creationId xmlns:p14="http://schemas.microsoft.com/office/powerpoint/2010/main" val="3859458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2BFB-8C49-4BAC-B8D0-E6B61E710D73}"/>
              </a:ext>
            </a:extLst>
          </p:cNvPr>
          <p:cNvSpPr txBox="1">
            <a:spLocks/>
          </p:cNvSpPr>
          <p:nvPr/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ASP.NET and ASP.NET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en-US" dirty="0"/>
              <a:t>Request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C7F41-2D5F-41AC-BBDA-212F34F44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95"/>
          <a:stretch/>
        </p:blipFill>
        <p:spPr>
          <a:xfrm>
            <a:off x="1173185" y="1463252"/>
            <a:ext cx="7841407" cy="225682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861E6-BBAE-425F-917C-49D5327BAD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34"/>
          <a:stretch/>
        </p:blipFill>
        <p:spPr>
          <a:xfrm>
            <a:off x="1173185" y="4077824"/>
            <a:ext cx="7841408" cy="235458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9A200-BB2C-4606-8DD5-DB163A0CE1EA}"/>
              </a:ext>
            </a:extLst>
          </p:cNvPr>
          <p:cNvCxnSpPr>
            <a:cxnSpLocks/>
          </p:cNvCxnSpPr>
          <p:nvPr/>
        </p:nvCxnSpPr>
        <p:spPr>
          <a:xfrm>
            <a:off x="1173185" y="3986384"/>
            <a:ext cx="77499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1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Demo: Getting Started with ASP.NET Core 3.0 using Mac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</TotalTime>
  <Words>244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ASP.NET Core 3.0 Development  Using Mac</vt:lpstr>
      <vt:lpstr>Visual Studio 2019 For Mac</vt:lpstr>
      <vt:lpstr>PowerPoint Presentation</vt:lpstr>
      <vt:lpstr>PowerPoint Presentation</vt:lpstr>
      <vt:lpstr>PowerPoint Presentation</vt:lpstr>
      <vt:lpstr>PowerPoint Presentation</vt:lpstr>
      <vt:lpstr>Demo: Getting Started with ASP.NET Core 3.0 using Mac</vt:lpstr>
      <vt:lpstr>Questions and Answers</vt:lpstr>
      <vt:lpstr>Thank you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Shailendra Chauhan</cp:lastModifiedBy>
  <cp:revision>22</cp:revision>
  <dcterms:created xsi:type="dcterms:W3CDTF">2018-01-09T22:22:16Z</dcterms:created>
  <dcterms:modified xsi:type="dcterms:W3CDTF">2019-09-30T01:23:41Z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