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9"/>
  </p:notesMasterIdLst>
  <p:sldIdLst>
    <p:sldId id="398" r:id="rId2"/>
    <p:sldId id="357" r:id="rId3"/>
    <p:sldId id="358" r:id="rId4"/>
    <p:sldId id="361" r:id="rId5"/>
    <p:sldId id="390" r:id="rId6"/>
    <p:sldId id="397" r:id="rId7"/>
    <p:sldId id="392" r:id="rId8"/>
  </p:sldIdLst>
  <p:sldSz cx="7556500" cy="5334000"/>
  <p:notesSz cx="7556500" cy="533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70800-6CE4-43AF-815F-67C9B662CDAD}">
          <p14:sldIdLst>
            <p14:sldId id="398"/>
            <p14:sldId id="357"/>
            <p14:sldId id="358"/>
            <p14:sldId id="361"/>
            <p14:sldId id="390"/>
            <p14:sldId id="397"/>
            <p14:sldId id="39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a:srgbClr val="D2FCD2"/>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0221" autoAdjust="0"/>
  </p:normalViewPr>
  <p:slideViewPr>
    <p:cSldViewPr>
      <p:cViewPr varScale="1">
        <p:scale>
          <a:sx n="95" d="100"/>
          <a:sy n="95" d="100"/>
        </p:scale>
        <p:origin x="112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266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266700"/>
          </a:xfrm>
          <a:prstGeom prst="rect">
            <a:avLst/>
          </a:prstGeom>
        </p:spPr>
        <p:txBody>
          <a:bodyPr vert="horz" lIns="91440" tIns="45720" rIns="91440" bIns="45720" rtlCol="0"/>
          <a:lstStyle>
            <a:lvl1pPr algn="r">
              <a:defRPr sz="1200"/>
            </a:lvl1pPr>
          </a:lstStyle>
          <a:p>
            <a:fld id="{18138CAC-4E51-47ED-A7FF-1FC21968A87D}" type="datetimeFigureOut">
              <a:rPr lang="en-US" smtClean="0"/>
              <a:pPr/>
              <a:t>18-Feb-19</a:t>
            </a:fld>
            <a:endParaRPr lang="en-US"/>
          </a:p>
        </p:txBody>
      </p:sp>
      <p:sp>
        <p:nvSpPr>
          <p:cNvPr id="4" name="Slide Image Placeholder 3"/>
          <p:cNvSpPr>
            <a:spLocks noGrp="1" noRot="1" noChangeAspect="1"/>
          </p:cNvSpPr>
          <p:nvPr>
            <p:ph type="sldImg" idx="2"/>
          </p:nvPr>
        </p:nvSpPr>
        <p:spPr>
          <a:xfrm>
            <a:off x="2503488" y="666750"/>
            <a:ext cx="2549525" cy="1800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2566988"/>
            <a:ext cx="6045200" cy="21002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067300"/>
            <a:ext cx="3275013" cy="2667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5067300"/>
            <a:ext cx="3275013" cy="266700"/>
          </a:xfrm>
          <a:prstGeom prst="rect">
            <a:avLst/>
          </a:prstGeom>
        </p:spPr>
        <p:txBody>
          <a:bodyPr vert="horz" lIns="91440" tIns="45720" rIns="91440" bIns="45720" rtlCol="0" anchor="b"/>
          <a:lstStyle>
            <a:lvl1pPr algn="r">
              <a:defRPr sz="1200"/>
            </a:lvl1pPr>
          </a:lstStyle>
          <a:p>
            <a:fld id="{FE95C826-8AF9-4BB0-B2A5-2FF050BD1DD4}" type="slidenum">
              <a:rPr lang="en-US" smtClean="0"/>
              <a:pPr/>
              <a:t>‹#›</a:t>
            </a:fld>
            <a:endParaRPr lang="en-US"/>
          </a:p>
        </p:txBody>
      </p:sp>
    </p:spTree>
    <p:extLst>
      <p:ext uri="{BB962C8B-B14F-4D97-AF65-F5344CB8AC3E}">
        <p14:creationId xmlns:p14="http://schemas.microsoft.com/office/powerpoint/2010/main" val="286901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95C826-8AF9-4BB0-B2A5-2FF050BD1DD4}" type="slidenum">
              <a:rPr lang="en-US" smtClean="0"/>
              <a:pPr/>
              <a:t>6</a:t>
            </a:fld>
            <a:endParaRPr lang="en-US"/>
          </a:p>
        </p:txBody>
      </p:sp>
    </p:spTree>
    <p:extLst>
      <p:ext uri="{BB962C8B-B14F-4D97-AF65-F5344CB8AC3E}">
        <p14:creationId xmlns:p14="http://schemas.microsoft.com/office/powerpoint/2010/main" val="378462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996" y="-6586"/>
            <a:ext cx="7577824" cy="534717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34311" y="1870193"/>
            <a:ext cx="4815136" cy="1280457"/>
          </a:xfrm>
        </p:spPr>
        <p:txBody>
          <a:bodyPr anchor="b">
            <a:noAutofit/>
          </a:bodyPr>
          <a:lstStyle>
            <a:lvl1pPr algn="r">
              <a:defRPr sz="42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34311" y="3150649"/>
            <a:ext cx="4815136" cy="853144"/>
          </a:xfrm>
        </p:spPr>
        <p:txBody>
          <a:bodyPr anchor="t"/>
          <a:lstStyle>
            <a:lvl1pPr marL="0" indent="0" algn="r">
              <a:buNone/>
              <a:defRPr>
                <a:solidFill>
                  <a:schemeClr val="tx1">
                    <a:lumMod val="50000"/>
                    <a:lumOff val="50000"/>
                  </a:schemeClr>
                </a:solidFill>
              </a:defRPr>
            </a:lvl1pPr>
            <a:lvl2pPr marL="355610" indent="0" algn="ctr">
              <a:buNone/>
              <a:defRPr>
                <a:solidFill>
                  <a:schemeClr val="tx1">
                    <a:tint val="75000"/>
                  </a:schemeClr>
                </a:solidFill>
              </a:defRPr>
            </a:lvl2pPr>
            <a:lvl3pPr marL="711220" indent="0" algn="ctr">
              <a:buNone/>
              <a:defRPr>
                <a:solidFill>
                  <a:schemeClr val="tx1">
                    <a:tint val="75000"/>
                  </a:schemeClr>
                </a:solidFill>
              </a:defRPr>
            </a:lvl3pPr>
            <a:lvl4pPr marL="1066830" indent="0" algn="ctr">
              <a:buNone/>
              <a:defRPr>
                <a:solidFill>
                  <a:schemeClr val="tx1">
                    <a:tint val="75000"/>
                  </a:schemeClr>
                </a:solidFill>
              </a:defRPr>
            </a:lvl4pPr>
            <a:lvl5pPr marL="1422441" indent="0" algn="ctr">
              <a:buNone/>
              <a:defRPr>
                <a:solidFill>
                  <a:schemeClr val="tx1">
                    <a:tint val="75000"/>
                  </a:schemeClr>
                </a:solidFill>
              </a:defRPr>
            </a:lvl5pPr>
            <a:lvl6pPr marL="1778051" indent="0" algn="ctr">
              <a:buNone/>
              <a:defRPr>
                <a:solidFill>
                  <a:schemeClr val="tx1">
                    <a:tint val="75000"/>
                  </a:schemeClr>
                </a:solidFill>
              </a:defRPr>
            </a:lvl6pPr>
            <a:lvl7pPr marL="2133661" indent="0" algn="ctr">
              <a:buNone/>
              <a:defRPr>
                <a:solidFill>
                  <a:schemeClr val="tx1">
                    <a:tint val="75000"/>
                  </a:schemeClr>
                </a:solidFill>
              </a:defRPr>
            </a:lvl7pPr>
            <a:lvl8pPr marL="2489271" indent="0" algn="ctr">
              <a:buNone/>
              <a:defRPr>
                <a:solidFill>
                  <a:schemeClr val="tx1">
                    <a:tint val="75000"/>
                  </a:schemeClr>
                </a:solidFill>
              </a:defRPr>
            </a:lvl8pPr>
            <a:lvl9pPr marL="2844881"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18-Feb-19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235734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3767" y="474134"/>
            <a:ext cx="5245680" cy="2647244"/>
          </a:xfrm>
        </p:spPr>
        <p:txBody>
          <a:bodyPr anchor="ctr">
            <a:normAutofit/>
          </a:bodyPr>
          <a:lstStyle>
            <a:lvl1pPr algn="l">
              <a:defRPr sz="3422"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3767" y="3476978"/>
            <a:ext cx="5245680" cy="1221859"/>
          </a:xfrm>
        </p:spPr>
        <p:txBody>
          <a:bodyPr anchor="ctr">
            <a:normAutofit/>
          </a:bodyPr>
          <a:lstStyle>
            <a:lvl1pPr marL="0" indent="0" algn="l">
              <a:buNone/>
              <a:defRPr sz="1400">
                <a:solidFill>
                  <a:schemeClr val="tx1">
                    <a:lumMod val="75000"/>
                    <a:lumOff val="25000"/>
                  </a:schemeClr>
                </a:solidFill>
              </a:defRPr>
            </a:lvl1pPr>
            <a:lvl2pPr marL="355610" indent="0">
              <a:buNone/>
              <a:defRPr sz="1400">
                <a:solidFill>
                  <a:schemeClr val="tx1">
                    <a:tint val="75000"/>
                  </a:schemeClr>
                </a:solidFill>
              </a:defRPr>
            </a:lvl2pPr>
            <a:lvl3pPr marL="711220" indent="0">
              <a:buNone/>
              <a:defRPr sz="1244">
                <a:solidFill>
                  <a:schemeClr val="tx1">
                    <a:tint val="75000"/>
                  </a:schemeClr>
                </a:solidFill>
              </a:defRPr>
            </a:lvl3pPr>
            <a:lvl4pPr marL="1066830" indent="0">
              <a:buNone/>
              <a:defRPr sz="1089">
                <a:solidFill>
                  <a:schemeClr val="tx1">
                    <a:tint val="75000"/>
                  </a:schemeClr>
                </a:solidFill>
              </a:defRPr>
            </a:lvl4pPr>
            <a:lvl5pPr marL="1422441" indent="0">
              <a:buNone/>
              <a:defRPr sz="1089">
                <a:solidFill>
                  <a:schemeClr val="tx1">
                    <a:tint val="75000"/>
                  </a:schemeClr>
                </a:solidFill>
              </a:defRPr>
            </a:lvl5pPr>
            <a:lvl6pPr marL="1778051" indent="0">
              <a:buNone/>
              <a:defRPr sz="1089">
                <a:solidFill>
                  <a:schemeClr val="tx1">
                    <a:tint val="75000"/>
                  </a:schemeClr>
                </a:solidFill>
              </a:defRPr>
            </a:lvl6pPr>
            <a:lvl7pPr marL="2133661" indent="0">
              <a:buNone/>
              <a:defRPr sz="1089">
                <a:solidFill>
                  <a:schemeClr val="tx1">
                    <a:tint val="75000"/>
                  </a:schemeClr>
                </a:solidFill>
              </a:defRPr>
            </a:lvl7pPr>
            <a:lvl8pPr marL="2489271" indent="0">
              <a:buNone/>
              <a:defRPr sz="1089">
                <a:solidFill>
                  <a:schemeClr val="tx1">
                    <a:tint val="75000"/>
                  </a:schemeClr>
                </a:solidFill>
              </a:defRPr>
            </a:lvl8pPr>
            <a:lvl9pPr marL="2844881" indent="0">
              <a:buNone/>
              <a:defRPr sz="108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18-Feb-19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236038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356" y="474133"/>
            <a:ext cx="5017984" cy="2350911"/>
          </a:xfrm>
        </p:spPr>
        <p:txBody>
          <a:bodyPr anchor="ctr">
            <a:normAutofit/>
          </a:bodyPr>
          <a:lstStyle>
            <a:lvl1pPr algn="l">
              <a:defRPr sz="3422"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09915" y="2825045"/>
            <a:ext cx="4478866" cy="296333"/>
          </a:xfrm>
        </p:spPr>
        <p:txBody>
          <a:bodyPr anchor="ctr">
            <a:noAutofit/>
          </a:bodyPr>
          <a:lstStyle>
            <a:lvl1pPr marL="0" indent="0">
              <a:buFontTx/>
              <a:buNone/>
              <a:defRPr sz="1244">
                <a:solidFill>
                  <a:schemeClr val="tx1">
                    <a:lumMod val="50000"/>
                    <a:lumOff val="50000"/>
                  </a:schemeClr>
                </a:solidFill>
              </a:defRPr>
            </a:lvl1pPr>
            <a:lvl2pPr marL="355610" indent="0">
              <a:buFontTx/>
              <a:buNone/>
              <a:defRPr/>
            </a:lvl2pPr>
            <a:lvl3pPr marL="711220" indent="0">
              <a:buFontTx/>
              <a:buNone/>
              <a:defRPr/>
            </a:lvl3pPr>
            <a:lvl4pPr marL="1066830" indent="0">
              <a:buFontTx/>
              <a:buNone/>
              <a:defRPr/>
            </a:lvl4pPr>
            <a:lvl5pPr marL="1422441" indent="0">
              <a:buFontTx/>
              <a:buNone/>
              <a:defRPr/>
            </a:lvl5pPr>
          </a:lstStyle>
          <a:p>
            <a:pPr lvl="0"/>
            <a:r>
              <a:rPr lang="en-US" smtClean="0"/>
              <a:t>Edit Master text styles</a:t>
            </a:r>
          </a:p>
        </p:txBody>
      </p:sp>
      <p:sp>
        <p:nvSpPr>
          <p:cNvPr id="3" name="Text Placeholder 2"/>
          <p:cNvSpPr>
            <a:spLocks noGrp="1"/>
          </p:cNvSpPr>
          <p:nvPr>
            <p:ph type="body" idx="1"/>
          </p:nvPr>
        </p:nvSpPr>
        <p:spPr>
          <a:xfrm>
            <a:off x="503766" y="3476978"/>
            <a:ext cx="5245681" cy="1221859"/>
          </a:xfrm>
        </p:spPr>
        <p:txBody>
          <a:bodyPr anchor="ctr">
            <a:normAutofit/>
          </a:bodyPr>
          <a:lstStyle>
            <a:lvl1pPr marL="0" indent="0" algn="l">
              <a:buNone/>
              <a:defRPr sz="1400">
                <a:solidFill>
                  <a:schemeClr val="tx1">
                    <a:lumMod val="75000"/>
                    <a:lumOff val="25000"/>
                  </a:schemeClr>
                </a:solidFill>
              </a:defRPr>
            </a:lvl1pPr>
            <a:lvl2pPr marL="355610" indent="0">
              <a:buNone/>
              <a:defRPr sz="1400">
                <a:solidFill>
                  <a:schemeClr val="tx1">
                    <a:tint val="75000"/>
                  </a:schemeClr>
                </a:solidFill>
              </a:defRPr>
            </a:lvl2pPr>
            <a:lvl3pPr marL="711220" indent="0">
              <a:buNone/>
              <a:defRPr sz="1244">
                <a:solidFill>
                  <a:schemeClr val="tx1">
                    <a:tint val="75000"/>
                  </a:schemeClr>
                </a:solidFill>
              </a:defRPr>
            </a:lvl3pPr>
            <a:lvl4pPr marL="1066830" indent="0">
              <a:buNone/>
              <a:defRPr sz="1089">
                <a:solidFill>
                  <a:schemeClr val="tx1">
                    <a:tint val="75000"/>
                  </a:schemeClr>
                </a:solidFill>
              </a:defRPr>
            </a:lvl4pPr>
            <a:lvl5pPr marL="1422441" indent="0">
              <a:buNone/>
              <a:defRPr sz="1089">
                <a:solidFill>
                  <a:schemeClr val="tx1">
                    <a:tint val="75000"/>
                  </a:schemeClr>
                </a:solidFill>
              </a:defRPr>
            </a:lvl5pPr>
            <a:lvl6pPr marL="1778051" indent="0">
              <a:buNone/>
              <a:defRPr sz="1089">
                <a:solidFill>
                  <a:schemeClr val="tx1">
                    <a:tint val="75000"/>
                  </a:schemeClr>
                </a:solidFill>
              </a:defRPr>
            </a:lvl6pPr>
            <a:lvl7pPr marL="2133661" indent="0">
              <a:buNone/>
              <a:defRPr sz="1089">
                <a:solidFill>
                  <a:schemeClr val="tx1">
                    <a:tint val="75000"/>
                  </a:schemeClr>
                </a:solidFill>
              </a:defRPr>
            </a:lvl7pPr>
            <a:lvl8pPr marL="2489271" indent="0">
              <a:buNone/>
              <a:defRPr sz="1089">
                <a:solidFill>
                  <a:schemeClr val="tx1">
                    <a:tint val="75000"/>
                  </a:schemeClr>
                </a:solidFill>
              </a:defRPr>
            </a:lvl8pPr>
            <a:lvl9pPr marL="2844881" indent="0">
              <a:buNone/>
              <a:defRPr sz="108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18-Feb-19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pPr/>
              <a:t>‹#›</a:t>
            </a:fld>
            <a:endParaRPr lang="en-GB"/>
          </a:p>
        </p:txBody>
      </p:sp>
      <p:sp>
        <p:nvSpPr>
          <p:cNvPr id="24" name="TextBox 23"/>
          <p:cNvSpPr txBox="1"/>
          <p:nvPr/>
        </p:nvSpPr>
        <p:spPr>
          <a:xfrm>
            <a:off x="398908" y="614738"/>
            <a:ext cx="377923" cy="454826"/>
          </a:xfrm>
          <a:prstGeom prst="rect">
            <a:avLst/>
          </a:prstGeom>
        </p:spPr>
        <p:txBody>
          <a:bodyPr vert="horz" lIns="71120" tIns="35560" rIns="71120" bIns="35560" rtlCol="0" anchor="ctr">
            <a:noAutofit/>
          </a:bodyPr>
          <a:lstStyle/>
          <a:p>
            <a:pPr lvl="0"/>
            <a:r>
              <a:rPr lang="en-US" sz="622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576224" y="2245099"/>
            <a:ext cx="377923" cy="454826"/>
          </a:xfrm>
          <a:prstGeom prst="rect">
            <a:avLst/>
          </a:prstGeom>
        </p:spPr>
        <p:txBody>
          <a:bodyPr vert="horz" lIns="71120" tIns="35560" rIns="71120" bIns="35560" rtlCol="0" anchor="ctr">
            <a:noAutofit/>
          </a:bodyPr>
          <a:lstStyle/>
          <a:p>
            <a:pPr lvl="0"/>
            <a:r>
              <a:rPr lang="en-US" sz="622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4956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3766" y="1502657"/>
            <a:ext cx="5245681" cy="2018691"/>
          </a:xfrm>
        </p:spPr>
        <p:txBody>
          <a:bodyPr anchor="b">
            <a:normAutofit/>
          </a:bodyPr>
          <a:lstStyle>
            <a:lvl1pPr algn="l">
              <a:defRPr sz="3422"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3766" y="3521348"/>
            <a:ext cx="5245681" cy="1177489"/>
          </a:xfrm>
        </p:spPr>
        <p:txBody>
          <a:bodyPr anchor="t">
            <a:normAutofit/>
          </a:bodyPr>
          <a:lstStyle>
            <a:lvl1pPr marL="0" indent="0" algn="l">
              <a:buNone/>
              <a:defRPr sz="1400">
                <a:solidFill>
                  <a:schemeClr val="tx1">
                    <a:lumMod val="75000"/>
                    <a:lumOff val="25000"/>
                  </a:schemeClr>
                </a:solidFill>
              </a:defRPr>
            </a:lvl1pPr>
            <a:lvl2pPr marL="355610" indent="0">
              <a:buNone/>
              <a:defRPr sz="1400">
                <a:solidFill>
                  <a:schemeClr val="tx1">
                    <a:tint val="75000"/>
                  </a:schemeClr>
                </a:solidFill>
              </a:defRPr>
            </a:lvl2pPr>
            <a:lvl3pPr marL="711220" indent="0">
              <a:buNone/>
              <a:defRPr sz="1244">
                <a:solidFill>
                  <a:schemeClr val="tx1">
                    <a:tint val="75000"/>
                  </a:schemeClr>
                </a:solidFill>
              </a:defRPr>
            </a:lvl3pPr>
            <a:lvl4pPr marL="1066830" indent="0">
              <a:buNone/>
              <a:defRPr sz="1089">
                <a:solidFill>
                  <a:schemeClr val="tx1">
                    <a:tint val="75000"/>
                  </a:schemeClr>
                </a:solidFill>
              </a:defRPr>
            </a:lvl4pPr>
            <a:lvl5pPr marL="1422441" indent="0">
              <a:buNone/>
              <a:defRPr sz="1089">
                <a:solidFill>
                  <a:schemeClr val="tx1">
                    <a:tint val="75000"/>
                  </a:schemeClr>
                </a:solidFill>
              </a:defRPr>
            </a:lvl5pPr>
            <a:lvl6pPr marL="1778051" indent="0">
              <a:buNone/>
              <a:defRPr sz="1089">
                <a:solidFill>
                  <a:schemeClr val="tx1">
                    <a:tint val="75000"/>
                  </a:schemeClr>
                </a:solidFill>
              </a:defRPr>
            </a:lvl6pPr>
            <a:lvl7pPr marL="2133661" indent="0">
              <a:buNone/>
              <a:defRPr sz="1089">
                <a:solidFill>
                  <a:schemeClr val="tx1">
                    <a:tint val="75000"/>
                  </a:schemeClr>
                </a:solidFill>
              </a:defRPr>
            </a:lvl7pPr>
            <a:lvl8pPr marL="2489271" indent="0">
              <a:buNone/>
              <a:defRPr sz="1089">
                <a:solidFill>
                  <a:schemeClr val="tx1">
                    <a:tint val="75000"/>
                  </a:schemeClr>
                </a:solidFill>
              </a:defRPr>
            </a:lvl8pPr>
            <a:lvl9pPr marL="2844881" indent="0">
              <a:buNone/>
              <a:defRPr sz="108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18-Feb-19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1402258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40356" y="474133"/>
            <a:ext cx="5017984" cy="2350911"/>
          </a:xfrm>
        </p:spPr>
        <p:txBody>
          <a:bodyPr anchor="ctr">
            <a:normAutofit/>
          </a:bodyPr>
          <a:lstStyle>
            <a:lvl1pPr algn="l">
              <a:defRPr sz="3422"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3764" y="3121378"/>
            <a:ext cx="5245682" cy="399971"/>
          </a:xfrm>
        </p:spPr>
        <p:txBody>
          <a:bodyPr anchor="b">
            <a:noAutofit/>
          </a:bodyPr>
          <a:lstStyle>
            <a:lvl1pPr marL="0" indent="0">
              <a:buFontTx/>
              <a:buNone/>
              <a:defRPr sz="1867">
                <a:solidFill>
                  <a:schemeClr val="tx1">
                    <a:lumMod val="75000"/>
                    <a:lumOff val="25000"/>
                  </a:schemeClr>
                </a:solidFill>
              </a:defRPr>
            </a:lvl1pPr>
            <a:lvl2pPr marL="355610" indent="0">
              <a:buFontTx/>
              <a:buNone/>
              <a:defRPr/>
            </a:lvl2pPr>
            <a:lvl3pPr marL="711220" indent="0">
              <a:buFontTx/>
              <a:buNone/>
              <a:defRPr/>
            </a:lvl3pPr>
            <a:lvl4pPr marL="1066830" indent="0">
              <a:buFontTx/>
              <a:buNone/>
              <a:defRPr/>
            </a:lvl4pPr>
            <a:lvl5pPr marL="1422441" indent="0">
              <a:buFontTx/>
              <a:buNone/>
              <a:defRPr/>
            </a:lvl5pPr>
          </a:lstStyle>
          <a:p>
            <a:pPr lvl="0"/>
            <a:r>
              <a:rPr lang="en-US" smtClean="0"/>
              <a:t>Edit Master text styles</a:t>
            </a:r>
          </a:p>
        </p:txBody>
      </p:sp>
      <p:sp>
        <p:nvSpPr>
          <p:cNvPr id="3" name="Text Placeholder 2"/>
          <p:cNvSpPr>
            <a:spLocks noGrp="1"/>
          </p:cNvSpPr>
          <p:nvPr>
            <p:ph type="body" idx="1"/>
          </p:nvPr>
        </p:nvSpPr>
        <p:spPr>
          <a:xfrm>
            <a:off x="503766" y="3521348"/>
            <a:ext cx="5245681" cy="1177489"/>
          </a:xfrm>
        </p:spPr>
        <p:txBody>
          <a:bodyPr anchor="t">
            <a:normAutofit/>
          </a:bodyPr>
          <a:lstStyle>
            <a:lvl1pPr marL="0" indent="0" algn="l">
              <a:buNone/>
              <a:defRPr sz="1400">
                <a:solidFill>
                  <a:schemeClr val="tx1">
                    <a:lumMod val="50000"/>
                    <a:lumOff val="50000"/>
                  </a:schemeClr>
                </a:solidFill>
              </a:defRPr>
            </a:lvl1pPr>
            <a:lvl2pPr marL="355610" indent="0">
              <a:buNone/>
              <a:defRPr sz="1400">
                <a:solidFill>
                  <a:schemeClr val="tx1">
                    <a:tint val="75000"/>
                  </a:schemeClr>
                </a:solidFill>
              </a:defRPr>
            </a:lvl2pPr>
            <a:lvl3pPr marL="711220" indent="0">
              <a:buNone/>
              <a:defRPr sz="1244">
                <a:solidFill>
                  <a:schemeClr val="tx1">
                    <a:tint val="75000"/>
                  </a:schemeClr>
                </a:solidFill>
              </a:defRPr>
            </a:lvl3pPr>
            <a:lvl4pPr marL="1066830" indent="0">
              <a:buNone/>
              <a:defRPr sz="1089">
                <a:solidFill>
                  <a:schemeClr val="tx1">
                    <a:tint val="75000"/>
                  </a:schemeClr>
                </a:solidFill>
              </a:defRPr>
            </a:lvl4pPr>
            <a:lvl5pPr marL="1422441" indent="0">
              <a:buNone/>
              <a:defRPr sz="1089">
                <a:solidFill>
                  <a:schemeClr val="tx1">
                    <a:tint val="75000"/>
                  </a:schemeClr>
                </a:solidFill>
              </a:defRPr>
            </a:lvl5pPr>
            <a:lvl6pPr marL="1778051" indent="0">
              <a:buNone/>
              <a:defRPr sz="1089">
                <a:solidFill>
                  <a:schemeClr val="tx1">
                    <a:tint val="75000"/>
                  </a:schemeClr>
                </a:solidFill>
              </a:defRPr>
            </a:lvl6pPr>
            <a:lvl7pPr marL="2133661" indent="0">
              <a:buNone/>
              <a:defRPr sz="1089">
                <a:solidFill>
                  <a:schemeClr val="tx1">
                    <a:tint val="75000"/>
                  </a:schemeClr>
                </a:solidFill>
              </a:defRPr>
            </a:lvl7pPr>
            <a:lvl8pPr marL="2489271" indent="0">
              <a:buNone/>
              <a:defRPr sz="1089">
                <a:solidFill>
                  <a:schemeClr val="tx1">
                    <a:tint val="75000"/>
                  </a:schemeClr>
                </a:solidFill>
              </a:defRPr>
            </a:lvl8pPr>
            <a:lvl9pPr marL="2844881" indent="0">
              <a:buNone/>
              <a:defRPr sz="108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18-Feb-19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pPr/>
              <a:t>‹#›</a:t>
            </a:fld>
            <a:endParaRPr lang="en-GB"/>
          </a:p>
        </p:txBody>
      </p:sp>
      <p:sp>
        <p:nvSpPr>
          <p:cNvPr id="24" name="TextBox 23"/>
          <p:cNvSpPr txBox="1"/>
          <p:nvPr/>
        </p:nvSpPr>
        <p:spPr>
          <a:xfrm>
            <a:off x="398908" y="614738"/>
            <a:ext cx="377923" cy="454826"/>
          </a:xfrm>
          <a:prstGeom prst="rect">
            <a:avLst/>
          </a:prstGeom>
        </p:spPr>
        <p:txBody>
          <a:bodyPr vert="horz" lIns="71120" tIns="35560" rIns="71120" bIns="35560" rtlCol="0" anchor="ctr">
            <a:noAutofit/>
          </a:bodyPr>
          <a:lstStyle/>
          <a:p>
            <a:pPr lvl="0"/>
            <a:r>
              <a:rPr lang="en-US" sz="622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576224" y="2245099"/>
            <a:ext cx="377923" cy="454826"/>
          </a:xfrm>
          <a:prstGeom prst="rect">
            <a:avLst/>
          </a:prstGeom>
        </p:spPr>
        <p:txBody>
          <a:bodyPr vert="horz" lIns="71120" tIns="35560" rIns="71120" bIns="35560" rtlCol="0" anchor="ctr">
            <a:noAutofit/>
          </a:bodyPr>
          <a:lstStyle/>
          <a:p>
            <a:pPr lvl="0"/>
            <a:r>
              <a:rPr lang="en-US" sz="622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3051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08930" y="474133"/>
            <a:ext cx="5240516" cy="2350911"/>
          </a:xfrm>
        </p:spPr>
        <p:txBody>
          <a:bodyPr anchor="ctr">
            <a:normAutofit/>
          </a:bodyPr>
          <a:lstStyle>
            <a:lvl1pPr algn="l">
              <a:defRPr sz="3422"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3764" y="3121378"/>
            <a:ext cx="5245682" cy="399971"/>
          </a:xfrm>
        </p:spPr>
        <p:txBody>
          <a:bodyPr anchor="b">
            <a:noAutofit/>
          </a:bodyPr>
          <a:lstStyle>
            <a:lvl1pPr marL="0" indent="0">
              <a:buFontTx/>
              <a:buNone/>
              <a:defRPr sz="1867">
                <a:solidFill>
                  <a:schemeClr val="accent1"/>
                </a:solidFill>
              </a:defRPr>
            </a:lvl1pPr>
            <a:lvl2pPr marL="355610" indent="0">
              <a:buFontTx/>
              <a:buNone/>
              <a:defRPr/>
            </a:lvl2pPr>
            <a:lvl3pPr marL="711220" indent="0">
              <a:buFontTx/>
              <a:buNone/>
              <a:defRPr/>
            </a:lvl3pPr>
            <a:lvl4pPr marL="1066830" indent="0">
              <a:buFontTx/>
              <a:buNone/>
              <a:defRPr/>
            </a:lvl4pPr>
            <a:lvl5pPr marL="1422441" indent="0">
              <a:buFontTx/>
              <a:buNone/>
              <a:defRPr/>
            </a:lvl5pPr>
          </a:lstStyle>
          <a:p>
            <a:pPr lvl="0"/>
            <a:r>
              <a:rPr lang="en-US" smtClean="0"/>
              <a:t>Edit Master text styles</a:t>
            </a:r>
          </a:p>
        </p:txBody>
      </p:sp>
      <p:sp>
        <p:nvSpPr>
          <p:cNvPr id="3" name="Text Placeholder 2"/>
          <p:cNvSpPr>
            <a:spLocks noGrp="1"/>
          </p:cNvSpPr>
          <p:nvPr>
            <p:ph type="body" idx="1"/>
          </p:nvPr>
        </p:nvSpPr>
        <p:spPr>
          <a:xfrm>
            <a:off x="503766" y="3521348"/>
            <a:ext cx="5245681" cy="1177489"/>
          </a:xfrm>
        </p:spPr>
        <p:txBody>
          <a:bodyPr anchor="t">
            <a:normAutofit/>
          </a:bodyPr>
          <a:lstStyle>
            <a:lvl1pPr marL="0" indent="0" algn="l">
              <a:buNone/>
              <a:defRPr sz="1400">
                <a:solidFill>
                  <a:schemeClr val="tx1">
                    <a:lumMod val="50000"/>
                    <a:lumOff val="50000"/>
                  </a:schemeClr>
                </a:solidFill>
              </a:defRPr>
            </a:lvl1pPr>
            <a:lvl2pPr marL="355610" indent="0">
              <a:buNone/>
              <a:defRPr sz="1400">
                <a:solidFill>
                  <a:schemeClr val="tx1">
                    <a:tint val="75000"/>
                  </a:schemeClr>
                </a:solidFill>
              </a:defRPr>
            </a:lvl2pPr>
            <a:lvl3pPr marL="711220" indent="0">
              <a:buNone/>
              <a:defRPr sz="1244">
                <a:solidFill>
                  <a:schemeClr val="tx1">
                    <a:tint val="75000"/>
                  </a:schemeClr>
                </a:solidFill>
              </a:defRPr>
            </a:lvl3pPr>
            <a:lvl4pPr marL="1066830" indent="0">
              <a:buNone/>
              <a:defRPr sz="1089">
                <a:solidFill>
                  <a:schemeClr val="tx1">
                    <a:tint val="75000"/>
                  </a:schemeClr>
                </a:solidFill>
              </a:defRPr>
            </a:lvl4pPr>
            <a:lvl5pPr marL="1422441" indent="0">
              <a:buNone/>
              <a:defRPr sz="1089">
                <a:solidFill>
                  <a:schemeClr val="tx1">
                    <a:tint val="75000"/>
                  </a:schemeClr>
                </a:solidFill>
              </a:defRPr>
            </a:lvl5pPr>
            <a:lvl6pPr marL="1778051" indent="0">
              <a:buNone/>
              <a:defRPr sz="1089">
                <a:solidFill>
                  <a:schemeClr val="tx1">
                    <a:tint val="75000"/>
                  </a:schemeClr>
                </a:solidFill>
              </a:defRPr>
            </a:lvl6pPr>
            <a:lvl7pPr marL="2133661" indent="0">
              <a:buNone/>
              <a:defRPr sz="1089">
                <a:solidFill>
                  <a:schemeClr val="tx1">
                    <a:tint val="75000"/>
                  </a:schemeClr>
                </a:solidFill>
              </a:defRPr>
            </a:lvl7pPr>
            <a:lvl8pPr marL="2489271" indent="0">
              <a:buNone/>
              <a:defRPr sz="1089">
                <a:solidFill>
                  <a:schemeClr val="tx1">
                    <a:tint val="75000"/>
                  </a:schemeClr>
                </a:solidFill>
              </a:defRPr>
            </a:lvl8pPr>
            <a:lvl9pPr marL="2844881" indent="0">
              <a:buNone/>
              <a:defRPr sz="108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18-Feb-19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3628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18-Feb-19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734377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39584" y="474134"/>
            <a:ext cx="808879" cy="4084462"/>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3766" y="474134"/>
            <a:ext cx="4293112" cy="40844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18-Feb-19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426072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18-Feb-19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310892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3766" y="2100676"/>
            <a:ext cx="5245681" cy="1420674"/>
          </a:xfrm>
        </p:spPr>
        <p:txBody>
          <a:bodyPr anchor="b"/>
          <a:lstStyle>
            <a:lvl1pPr algn="l">
              <a:defRPr sz="3111"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3766" y="3521348"/>
            <a:ext cx="5245681" cy="669200"/>
          </a:xfrm>
        </p:spPr>
        <p:txBody>
          <a:bodyPr anchor="t"/>
          <a:lstStyle>
            <a:lvl1pPr marL="0" indent="0" algn="l">
              <a:buNone/>
              <a:defRPr sz="1556">
                <a:solidFill>
                  <a:schemeClr val="tx1">
                    <a:lumMod val="50000"/>
                    <a:lumOff val="50000"/>
                  </a:schemeClr>
                </a:solidFill>
              </a:defRPr>
            </a:lvl1pPr>
            <a:lvl2pPr marL="355610" indent="0">
              <a:buNone/>
              <a:defRPr sz="1400">
                <a:solidFill>
                  <a:schemeClr val="tx1">
                    <a:tint val="75000"/>
                  </a:schemeClr>
                </a:solidFill>
              </a:defRPr>
            </a:lvl2pPr>
            <a:lvl3pPr marL="711220" indent="0">
              <a:buNone/>
              <a:defRPr sz="1244">
                <a:solidFill>
                  <a:schemeClr val="tx1">
                    <a:tint val="75000"/>
                  </a:schemeClr>
                </a:solidFill>
              </a:defRPr>
            </a:lvl3pPr>
            <a:lvl4pPr marL="1066830" indent="0">
              <a:buNone/>
              <a:defRPr sz="1089">
                <a:solidFill>
                  <a:schemeClr val="tx1">
                    <a:tint val="75000"/>
                  </a:schemeClr>
                </a:solidFill>
              </a:defRPr>
            </a:lvl4pPr>
            <a:lvl5pPr marL="1422441" indent="0">
              <a:buNone/>
              <a:defRPr sz="1089">
                <a:solidFill>
                  <a:schemeClr val="tx1">
                    <a:tint val="75000"/>
                  </a:schemeClr>
                </a:solidFill>
              </a:defRPr>
            </a:lvl5pPr>
            <a:lvl6pPr marL="1778051" indent="0">
              <a:buNone/>
              <a:defRPr sz="1089">
                <a:solidFill>
                  <a:schemeClr val="tx1">
                    <a:tint val="75000"/>
                  </a:schemeClr>
                </a:solidFill>
              </a:defRPr>
            </a:lvl6pPr>
            <a:lvl7pPr marL="2133661" indent="0">
              <a:buNone/>
              <a:defRPr sz="1089">
                <a:solidFill>
                  <a:schemeClr val="tx1">
                    <a:tint val="75000"/>
                  </a:schemeClr>
                </a:solidFill>
              </a:defRPr>
            </a:lvl7pPr>
            <a:lvl8pPr marL="2489271" indent="0">
              <a:buNone/>
              <a:defRPr sz="1089">
                <a:solidFill>
                  <a:schemeClr val="tx1">
                    <a:tint val="75000"/>
                  </a:schemeClr>
                </a:solidFill>
              </a:defRPr>
            </a:lvl8pPr>
            <a:lvl9pPr marL="2844881" indent="0">
              <a:buNone/>
              <a:defRPr sz="108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18-Feb-19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40044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767" y="474133"/>
            <a:ext cx="5245680" cy="102728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3767" y="1680458"/>
            <a:ext cx="2551979" cy="3018378"/>
          </a:xfrm>
        </p:spPr>
        <p:txBody>
          <a:bodyPr>
            <a:normAutofit/>
          </a:bodyPr>
          <a:lstStyle>
            <a:lvl1pPr>
              <a:defRPr sz="1400"/>
            </a:lvl1pPr>
            <a:lvl2pPr>
              <a:defRPr sz="1244"/>
            </a:lvl2pPr>
            <a:lvl3pPr>
              <a:defRPr sz="1089"/>
            </a:lvl3pPr>
            <a:lvl4pPr>
              <a:defRPr sz="933"/>
            </a:lvl4pPr>
            <a:lvl5pPr>
              <a:defRPr sz="933"/>
            </a:lvl5pPr>
            <a:lvl6pPr>
              <a:defRPr sz="933"/>
            </a:lvl6pPr>
            <a:lvl7pPr>
              <a:defRPr sz="933"/>
            </a:lvl7pPr>
            <a:lvl8pPr>
              <a:defRPr sz="933"/>
            </a:lvl8pPr>
            <a:lvl9pPr>
              <a:defRPr sz="9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197467" y="1680459"/>
            <a:ext cx="2551980" cy="3018379"/>
          </a:xfrm>
        </p:spPr>
        <p:txBody>
          <a:bodyPr>
            <a:normAutofit/>
          </a:bodyPr>
          <a:lstStyle>
            <a:lvl1pPr>
              <a:defRPr sz="1400"/>
            </a:lvl1pPr>
            <a:lvl2pPr>
              <a:defRPr sz="1244"/>
            </a:lvl2pPr>
            <a:lvl3pPr>
              <a:defRPr sz="1089"/>
            </a:lvl3pPr>
            <a:lvl4pPr>
              <a:defRPr sz="933"/>
            </a:lvl4pPr>
            <a:lvl5pPr>
              <a:defRPr sz="933"/>
            </a:lvl5pPr>
            <a:lvl6pPr>
              <a:defRPr sz="933"/>
            </a:lvl6pPr>
            <a:lvl7pPr>
              <a:defRPr sz="933"/>
            </a:lvl7pPr>
            <a:lvl8pPr>
              <a:defRPr sz="933"/>
            </a:lvl8pPr>
            <a:lvl9pPr>
              <a:defRPr sz="9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18-Feb-19</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2189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767" y="474133"/>
            <a:ext cx="5245679" cy="102728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3766" y="1680764"/>
            <a:ext cx="2554097" cy="448204"/>
          </a:xfrm>
        </p:spPr>
        <p:txBody>
          <a:bodyPr anchor="b">
            <a:noAutofit/>
          </a:bodyPr>
          <a:lstStyle>
            <a:lvl1pPr marL="0" indent="0">
              <a:buNone/>
              <a:defRPr sz="1867" b="0"/>
            </a:lvl1pPr>
            <a:lvl2pPr marL="355610" indent="0">
              <a:buNone/>
              <a:defRPr sz="1556" b="1"/>
            </a:lvl2pPr>
            <a:lvl3pPr marL="711220" indent="0">
              <a:buNone/>
              <a:defRPr sz="1400" b="1"/>
            </a:lvl3pPr>
            <a:lvl4pPr marL="1066830" indent="0">
              <a:buNone/>
              <a:defRPr sz="1244" b="1"/>
            </a:lvl4pPr>
            <a:lvl5pPr marL="1422441" indent="0">
              <a:buNone/>
              <a:defRPr sz="1244" b="1"/>
            </a:lvl5pPr>
            <a:lvl6pPr marL="1778051" indent="0">
              <a:buNone/>
              <a:defRPr sz="1244" b="1"/>
            </a:lvl6pPr>
            <a:lvl7pPr marL="2133661" indent="0">
              <a:buNone/>
              <a:defRPr sz="1244" b="1"/>
            </a:lvl7pPr>
            <a:lvl8pPr marL="2489271" indent="0">
              <a:buNone/>
              <a:defRPr sz="1244" b="1"/>
            </a:lvl8pPr>
            <a:lvl9pPr marL="2844881" indent="0">
              <a:buNone/>
              <a:defRPr sz="1244" b="1"/>
            </a:lvl9pPr>
          </a:lstStyle>
          <a:p>
            <a:pPr lvl="0"/>
            <a:r>
              <a:rPr lang="en-US" smtClean="0"/>
              <a:t>Edit Master text styles</a:t>
            </a:r>
          </a:p>
        </p:txBody>
      </p:sp>
      <p:sp>
        <p:nvSpPr>
          <p:cNvPr id="4" name="Content Placeholder 3"/>
          <p:cNvSpPr>
            <a:spLocks noGrp="1"/>
          </p:cNvSpPr>
          <p:nvPr>
            <p:ph sz="half" idx="2"/>
          </p:nvPr>
        </p:nvSpPr>
        <p:spPr>
          <a:xfrm>
            <a:off x="503766" y="2128969"/>
            <a:ext cx="2554097" cy="256986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195348" y="1680764"/>
            <a:ext cx="2554097" cy="448204"/>
          </a:xfrm>
        </p:spPr>
        <p:txBody>
          <a:bodyPr anchor="b">
            <a:noAutofit/>
          </a:bodyPr>
          <a:lstStyle>
            <a:lvl1pPr marL="0" indent="0">
              <a:buNone/>
              <a:defRPr sz="1867" b="0"/>
            </a:lvl1pPr>
            <a:lvl2pPr marL="355610" indent="0">
              <a:buNone/>
              <a:defRPr sz="1556" b="1"/>
            </a:lvl2pPr>
            <a:lvl3pPr marL="711220" indent="0">
              <a:buNone/>
              <a:defRPr sz="1400" b="1"/>
            </a:lvl3pPr>
            <a:lvl4pPr marL="1066830" indent="0">
              <a:buNone/>
              <a:defRPr sz="1244" b="1"/>
            </a:lvl4pPr>
            <a:lvl5pPr marL="1422441" indent="0">
              <a:buNone/>
              <a:defRPr sz="1244" b="1"/>
            </a:lvl5pPr>
            <a:lvl6pPr marL="1778051" indent="0">
              <a:buNone/>
              <a:defRPr sz="1244" b="1"/>
            </a:lvl6pPr>
            <a:lvl7pPr marL="2133661" indent="0">
              <a:buNone/>
              <a:defRPr sz="1244" b="1"/>
            </a:lvl7pPr>
            <a:lvl8pPr marL="2489271" indent="0">
              <a:buNone/>
              <a:defRPr sz="1244" b="1"/>
            </a:lvl8pPr>
            <a:lvl9pPr marL="2844881" indent="0">
              <a:buNone/>
              <a:defRPr sz="1244" b="1"/>
            </a:lvl9pPr>
          </a:lstStyle>
          <a:p>
            <a:pPr lvl="0"/>
            <a:r>
              <a:rPr lang="en-US" smtClean="0"/>
              <a:t>Edit Master text styles</a:t>
            </a:r>
          </a:p>
        </p:txBody>
      </p:sp>
      <p:sp>
        <p:nvSpPr>
          <p:cNvPr id="6" name="Content Placeholder 5"/>
          <p:cNvSpPr>
            <a:spLocks noGrp="1"/>
          </p:cNvSpPr>
          <p:nvPr>
            <p:ph sz="quarter" idx="4"/>
          </p:nvPr>
        </p:nvSpPr>
        <p:spPr>
          <a:xfrm>
            <a:off x="3195348" y="2128969"/>
            <a:ext cx="2554097" cy="256986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18-Feb-19</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7045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3766" y="474133"/>
            <a:ext cx="5245680" cy="1027289"/>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18-Feb-19</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157975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18-Feb-19</a:t>
            </a:fld>
            <a:endParaRPr 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314835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766" y="1165581"/>
            <a:ext cx="2305775" cy="994362"/>
          </a:xfrm>
        </p:spPr>
        <p:txBody>
          <a:bodyPr anchor="b">
            <a:normAutofit/>
          </a:bodyPr>
          <a:lstStyle>
            <a:lvl1pPr>
              <a:defRPr sz="1556"/>
            </a:lvl1pPr>
          </a:lstStyle>
          <a:p>
            <a:r>
              <a:rPr lang="en-US" smtClean="0"/>
              <a:t>Click to edit Master title style</a:t>
            </a:r>
            <a:endParaRPr lang="en-US" dirty="0"/>
          </a:p>
        </p:txBody>
      </p:sp>
      <p:sp>
        <p:nvSpPr>
          <p:cNvPr id="3" name="Content Placeholder 2"/>
          <p:cNvSpPr>
            <a:spLocks noGrp="1"/>
          </p:cNvSpPr>
          <p:nvPr>
            <p:ph idx="1"/>
          </p:nvPr>
        </p:nvSpPr>
        <p:spPr>
          <a:xfrm>
            <a:off x="2951263" y="400498"/>
            <a:ext cx="2798183" cy="429834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766" y="2159943"/>
            <a:ext cx="2305775" cy="2010127"/>
          </a:xfrm>
        </p:spPr>
        <p:txBody>
          <a:bodyPr>
            <a:normAutofit/>
          </a:bodyPr>
          <a:lstStyle>
            <a:lvl1pPr marL="0" indent="0">
              <a:buNone/>
              <a:defRPr sz="1089"/>
            </a:lvl1pPr>
            <a:lvl2pPr marL="266708" indent="0">
              <a:buNone/>
              <a:defRPr sz="817"/>
            </a:lvl2pPr>
            <a:lvl3pPr marL="533415" indent="0">
              <a:buNone/>
              <a:defRPr sz="700"/>
            </a:lvl3pPr>
            <a:lvl4pPr marL="800123" indent="0">
              <a:buNone/>
              <a:defRPr sz="583"/>
            </a:lvl4pPr>
            <a:lvl5pPr marL="1066830" indent="0">
              <a:buNone/>
              <a:defRPr sz="583"/>
            </a:lvl5pPr>
            <a:lvl6pPr marL="1333538" indent="0">
              <a:buNone/>
              <a:defRPr sz="583"/>
            </a:lvl6pPr>
            <a:lvl7pPr marL="1600246" indent="0">
              <a:buNone/>
              <a:defRPr sz="583"/>
            </a:lvl7pPr>
            <a:lvl8pPr marL="1866953" indent="0">
              <a:buNone/>
              <a:defRPr sz="583"/>
            </a:lvl8pPr>
            <a:lvl9pPr marL="2133661" indent="0">
              <a:buNone/>
              <a:defRPr sz="583"/>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18-Feb-19</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173974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766" y="3733800"/>
            <a:ext cx="5245680" cy="440796"/>
          </a:xfrm>
        </p:spPr>
        <p:txBody>
          <a:bodyPr anchor="b">
            <a:normAutofit/>
          </a:bodyPr>
          <a:lstStyle>
            <a:lvl1pPr algn="l">
              <a:defRPr sz="1867"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3766" y="474133"/>
            <a:ext cx="5245680" cy="2991114"/>
          </a:xfrm>
        </p:spPr>
        <p:txBody>
          <a:bodyPr anchor="t">
            <a:normAutofit/>
          </a:bodyPr>
          <a:lstStyle>
            <a:lvl1pPr marL="0" indent="0" algn="ctr">
              <a:buNone/>
              <a:defRPr sz="1244"/>
            </a:lvl1pPr>
            <a:lvl2pPr marL="355610" indent="0">
              <a:buNone/>
              <a:defRPr sz="1244"/>
            </a:lvl2pPr>
            <a:lvl3pPr marL="711220" indent="0">
              <a:buNone/>
              <a:defRPr sz="1244"/>
            </a:lvl3pPr>
            <a:lvl4pPr marL="1066830" indent="0">
              <a:buNone/>
              <a:defRPr sz="1244"/>
            </a:lvl4pPr>
            <a:lvl5pPr marL="1422441" indent="0">
              <a:buNone/>
              <a:defRPr sz="1244"/>
            </a:lvl5pPr>
            <a:lvl6pPr marL="1778051" indent="0">
              <a:buNone/>
              <a:defRPr sz="1244"/>
            </a:lvl6pPr>
            <a:lvl7pPr marL="2133661" indent="0">
              <a:buNone/>
              <a:defRPr sz="1244"/>
            </a:lvl7pPr>
            <a:lvl8pPr marL="2489271" indent="0">
              <a:buNone/>
              <a:defRPr sz="1244"/>
            </a:lvl8pPr>
            <a:lvl9pPr marL="2844881" indent="0">
              <a:buNone/>
              <a:defRPr sz="1244"/>
            </a:lvl9pPr>
          </a:lstStyle>
          <a:p>
            <a:r>
              <a:rPr lang="en-US" smtClean="0"/>
              <a:t>Click icon to add picture</a:t>
            </a:r>
            <a:endParaRPr lang="en-US" dirty="0"/>
          </a:p>
        </p:txBody>
      </p:sp>
      <p:sp>
        <p:nvSpPr>
          <p:cNvPr id="4" name="Text Placeholder 3"/>
          <p:cNvSpPr>
            <a:spLocks noGrp="1"/>
          </p:cNvSpPr>
          <p:nvPr>
            <p:ph type="body" sz="half" idx="2"/>
          </p:nvPr>
        </p:nvSpPr>
        <p:spPr>
          <a:xfrm>
            <a:off x="503766" y="4174596"/>
            <a:ext cx="5245680" cy="524241"/>
          </a:xfrm>
        </p:spPr>
        <p:txBody>
          <a:bodyPr>
            <a:normAutofit/>
          </a:bodyPr>
          <a:lstStyle>
            <a:lvl1pPr marL="0" indent="0">
              <a:buNone/>
              <a:defRPr sz="933"/>
            </a:lvl1pPr>
            <a:lvl2pPr marL="355610" indent="0">
              <a:buNone/>
              <a:defRPr sz="933"/>
            </a:lvl2pPr>
            <a:lvl3pPr marL="711220" indent="0">
              <a:buNone/>
              <a:defRPr sz="778"/>
            </a:lvl3pPr>
            <a:lvl4pPr marL="1066830" indent="0">
              <a:buNone/>
              <a:defRPr sz="700"/>
            </a:lvl4pPr>
            <a:lvl5pPr marL="1422441" indent="0">
              <a:buNone/>
              <a:defRPr sz="700"/>
            </a:lvl5pPr>
            <a:lvl6pPr marL="1778051" indent="0">
              <a:buNone/>
              <a:defRPr sz="700"/>
            </a:lvl6pPr>
            <a:lvl7pPr marL="2133661" indent="0">
              <a:buNone/>
              <a:defRPr sz="700"/>
            </a:lvl7pPr>
            <a:lvl8pPr marL="2489271" indent="0">
              <a:buNone/>
              <a:defRPr sz="700"/>
            </a:lvl8pPr>
            <a:lvl9pPr marL="2844881" indent="0">
              <a:buNone/>
              <a:defRPr sz="7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18-Feb-19</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137848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997" y="-6586"/>
            <a:ext cx="7577825" cy="5347172"/>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3767" y="474133"/>
            <a:ext cx="5245679" cy="102728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3766" y="1680459"/>
            <a:ext cx="5245680" cy="301837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466845" y="4698838"/>
            <a:ext cx="565359" cy="283986"/>
          </a:xfrm>
          <a:prstGeom prst="rect">
            <a:avLst/>
          </a:prstGeom>
        </p:spPr>
        <p:txBody>
          <a:bodyPr vert="horz" lIns="91440" tIns="45720" rIns="91440" bIns="45720" rtlCol="0" anchor="ctr"/>
          <a:lstStyle>
            <a:lvl1pPr algn="r">
              <a:defRPr sz="700">
                <a:solidFill>
                  <a:schemeClr val="tx1">
                    <a:tint val="75000"/>
                  </a:schemeClr>
                </a:solidFill>
              </a:defRPr>
            </a:lvl1pPr>
          </a:lstStyle>
          <a:p>
            <a:fld id="{1D8BD707-D9CF-40AE-B4C6-C98DA3205C09}" type="datetimeFigureOut">
              <a:rPr lang="en-US" smtClean="0"/>
              <a:pPr/>
              <a:t>18-Feb-19</a:t>
            </a:fld>
            <a:endParaRPr lang="en-US"/>
          </a:p>
        </p:txBody>
      </p:sp>
      <p:sp>
        <p:nvSpPr>
          <p:cNvPr id="5" name="Footer Placeholder 4"/>
          <p:cNvSpPr>
            <a:spLocks noGrp="1"/>
          </p:cNvSpPr>
          <p:nvPr>
            <p:ph type="ftr" sz="quarter" idx="3"/>
          </p:nvPr>
        </p:nvSpPr>
        <p:spPr>
          <a:xfrm>
            <a:off x="503766" y="4698838"/>
            <a:ext cx="3820374" cy="283986"/>
          </a:xfrm>
          <a:prstGeom prst="rect">
            <a:avLst/>
          </a:prstGeom>
        </p:spPr>
        <p:txBody>
          <a:bodyPr vert="horz" lIns="91440" tIns="45720" rIns="91440" bIns="45720" rtlCol="0" anchor="ctr"/>
          <a:lstStyle>
            <a:lvl1pPr algn="l">
              <a:defRPr sz="7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25809" y="4698838"/>
            <a:ext cx="423638" cy="283986"/>
          </a:xfrm>
          <a:prstGeom prst="rect">
            <a:avLst/>
          </a:prstGeom>
        </p:spPr>
        <p:txBody>
          <a:bodyPr vert="horz" lIns="91440" tIns="45720" rIns="91440" bIns="45720" rtlCol="0" anchor="ctr"/>
          <a:lstStyle>
            <a:lvl1pPr algn="r">
              <a:defRPr sz="700">
                <a:solidFill>
                  <a:schemeClr val="accent1"/>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01846116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355610" rtl="0" eaLnBrk="1" latinLnBrk="0" hangingPunct="1">
        <a:spcBef>
          <a:spcPct val="0"/>
        </a:spcBef>
        <a:buNone/>
        <a:defRPr sz="2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6708" indent="-266708" algn="l" defTabSz="355610" rtl="0" eaLnBrk="1" latinLnBrk="0" hangingPunct="1">
        <a:spcBef>
          <a:spcPts val="778"/>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1pPr>
      <a:lvl2pPr marL="577867" indent="-222256" algn="l" defTabSz="355610" rtl="0" eaLnBrk="1" latinLnBrk="0" hangingPunct="1">
        <a:spcBef>
          <a:spcPts val="778"/>
        </a:spcBef>
        <a:spcAft>
          <a:spcPts val="0"/>
        </a:spcAft>
        <a:buClr>
          <a:schemeClr val="accent1"/>
        </a:buClr>
        <a:buSzPct val="80000"/>
        <a:buFont typeface="Wingdings 3" charset="2"/>
        <a:buChar char=""/>
        <a:defRPr sz="1244" kern="1200">
          <a:solidFill>
            <a:schemeClr val="tx1">
              <a:lumMod val="75000"/>
              <a:lumOff val="25000"/>
            </a:schemeClr>
          </a:solidFill>
          <a:latin typeface="+mn-lt"/>
          <a:ea typeface="+mn-ea"/>
          <a:cs typeface="+mn-cs"/>
        </a:defRPr>
      </a:lvl2pPr>
      <a:lvl3pPr marL="889025" indent="-177805" algn="l" defTabSz="355610" rtl="0" eaLnBrk="1" latinLnBrk="0" hangingPunct="1">
        <a:spcBef>
          <a:spcPts val="778"/>
        </a:spcBef>
        <a:spcAft>
          <a:spcPts val="0"/>
        </a:spcAft>
        <a:buClr>
          <a:schemeClr val="accent1"/>
        </a:buClr>
        <a:buSzPct val="80000"/>
        <a:buFont typeface="Wingdings 3" charset="2"/>
        <a:buChar char=""/>
        <a:defRPr sz="1089" kern="1200">
          <a:solidFill>
            <a:schemeClr val="tx1">
              <a:lumMod val="75000"/>
              <a:lumOff val="25000"/>
            </a:schemeClr>
          </a:solidFill>
          <a:latin typeface="+mn-lt"/>
          <a:ea typeface="+mn-ea"/>
          <a:cs typeface="+mn-cs"/>
        </a:defRPr>
      </a:lvl3pPr>
      <a:lvl4pPr marL="1244636" indent="-177805" algn="l" defTabSz="355610" rtl="0" eaLnBrk="1" latinLnBrk="0" hangingPunct="1">
        <a:spcBef>
          <a:spcPts val="778"/>
        </a:spcBef>
        <a:spcAft>
          <a:spcPts val="0"/>
        </a:spcAft>
        <a:buClr>
          <a:schemeClr val="accent1"/>
        </a:buClr>
        <a:buSzPct val="80000"/>
        <a:buFont typeface="Wingdings 3" charset="2"/>
        <a:buChar char=""/>
        <a:defRPr sz="933" kern="1200">
          <a:solidFill>
            <a:schemeClr val="tx1">
              <a:lumMod val="75000"/>
              <a:lumOff val="25000"/>
            </a:schemeClr>
          </a:solidFill>
          <a:latin typeface="+mn-lt"/>
          <a:ea typeface="+mn-ea"/>
          <a:cs typeface="+mn-cs"/>
        </a:defRPr>
      </a:lvl4pPr>
      <a:lvl5pPr marL="1600246" indent="-177805" algn="l" defTabSz="355610" rtl="0" eaLnBrk="1" latinLnBrk="0" hangingPunct="1">
        <a:spcBef>
          <a:spcPts val="778"/>
        </a:spcBef>
        <a:spcAft>
          <a:spcPts val="0"/>
        </a:spcAft>
        <a:buClr>
          <a:schemeClr val="accent1"/>
        </a:buClr>
        <a:buSzPct val="80000"/>
        <a:buFont typeface="Wingdings 3" charset="2"/>
        <a:buChar char=""/>
        <a:defRPr sz="933" kern="1200">
          <a:solidFill>
            <a:schemeClr val="tx1">
              <a:lumMod val="75000"/>
              <a:lumOff val="25000"/>
            </a:schemeClr>
          </a:solidFill>
          <a:latin typeface="+mn-lt"/>
          <a:ea typeface="+mn-ea"/>
          <a:cs typeface="+mn-cs"/>
        </a:defRPr>
      </a:lvl5pPr>
      <a:lvl6pPr marL="1955856" indent="-177805" algn="l" defTabSz="355610" rtl="0" eaLnBrk="1" latinLnBrk="0" hangingPunct="1">
        <a:spcBef>
          <a:spcPts val="778"/>
        </a:spcBef>
        <a:spcAft>
          <a:spcPts val="0"/>
        </a:spcAft>
        <a:buClr>
          <a:schemeClr val="accent1"/>
        </a:buClr>
        <a:buSzPct val="80000"/>
        <a:buFont typeface="Wingdings 3" charset="2"/>
        <a:buChar char=""/>
        <a:defRPr sz="933" kern="1200">
          <a:solidFill>
            <a:schemeClr val="tx1">
              <a:lumMod val="75000"/>
              <a:lumOff val="25000"/>
            </a:schemeClr>
          </a:solidFill>
          <a:latin typeface="+mn-lt"/>
          <a:ea typeface="+mn-ea"/>
          <a:cs typeface="+mn-cs"/>
        </a:defRPr>
      </a:lvl6pPr>
      <a:lvl7pPr marL="2311466" indent="-177805" algn="l" defTabSz="355610" rtl="0" eaLnBrk="1" latinLnBrk="0" hangingPunct="1">
        <a:spcBef>
          <a:spcPts val="778"/>
        </a:spcBef>
        <a:spcAft>
          <a:spcPts val="0"/>
        </a:spcAft>
        <a:buClr>
          <a:schemeClr val="accent1"/>
        </a:buClr>
        <a:buSzPct val="80000"/>
        <a:buFont typeface="Wingdings 3" charset="2"/>
        <a:buChar char=""/>
        <a:defRPr sz="933" kern="1200">
          <a:solidFill>
            <a:schemeClr val="tx1">
              <a:lumMod val="75000"/>
              <a:lumOff val="25000"/>
            </a:schemeClr>
          </a:solidFill>
          <a:latin typeface="+mn-lt"/>
          <a:ea typeface="+mn-ea"/>
          <a:cs typeface="+mn-cs"/>
        </a:defRPr>
      </a:lvl7pPr>
      <a:lvl8pPr marL="2667076" indent="-177805" algn="l" defTabSz="355610" rtl="0" eaLnBrk="1" latinLnBrk="0" hangingPunct="1">
        <a:spcBef>
          <a:spcPts val="778"/>
        </a:spcBef>
        <a:spcAft>
          <a:spcPts val="0"/>
        </a:spcAft>
        <a:buClr>
          <a:schemeClr val="accent1"/>
        </a:buClr>
        <a:buSzPct val="80000"/>
        <a:buFont typeface="Wingdings 3" charset="2"/>
        <a:buChar char=""/>
        <a:defRPr sz="933" kern="1200">
          <a:solidFill>
            <a:schemeClr val="tx1">
              <a:lumMod val="75000"/>
              <a:lumOff val="25000"/>
            </a:schemeClr>
          </a:solidFill>
          <a:latin typeface="+mn-lt"/>
          <a:ea typeface="+mn-ea"/>
          <a:cs typeface="+mn-cs"/>
        </a:defRPr>
      </a:lvl8pPr>
      <a:lvl9pPr marL="3022686" indent="-177805" algn="l" defTabSz="355610" rtl="0" eaLnBrk="1" latinLnBrk="0" hangingPunct="1">
        <a:spcBef>
          <a:spcPts val="778"/>
        </a:spcBef>
        <a:spcAft>
          <a:spcPts val="0"/>
        </a:spcAft>
        <a:buClr>
          <a:schemeClr val="accent1"/>
        </a:buClr>
        <a:buSzPct val="80000"/>
        <a:buFont typeface="Wingdings 3" charset="2"/>
        <a:buChar char=""/>
        <a:defRPr sz="933" kern="1200">
          <a:solidFill>
            <a:schemeClr val="tx1">
              <a:lumMod val="75000"/>
              <a:lumOff val="25000"/>
            </a:schemeClr>
          </a:solidFill>
          <a:latin typeface="+mn-lt"/>
          <a:ea typeface="+mn-ea"/>
          <a:cs typeface="+mn-cs"/>
        </a:defRPr>
      </a:lvl9pPr>
    </p:bodyStyle>
    <p:otherStyle>
      <a:defPPr>
        <a:defRPr lang="en-US"/>
      </a:defPPr>
      <a:lvl1pPr marL="0" algn="l" defTabSz="355610" rtl="0" eaLnBrk="1" latinLnBrk="0" hangingPunct="1">
        <a:defRPr sz="1400" kern="1200">
          <a:solidFill>
            <a:schemeClr val="tx1"/>
          </a:solidFill>
          <a:latin typeface="+mn-lt"/>
          <a:ea typeface="+mn-ea"/>
          <a:cs typeface="+mn-cs"/>
        </a:defRPr>
      </a:lvl1pPr>
      <a:lvl2pPr marL="355610" algn="l" defTabSz="355610" rtl="0" eaLnBrk="1" latinLnBrk="0" hangingPunct="1">
        <a:defRPr sz="1400" kern="1200">
          <a:solidFill>
            <a:schemeClr val="tx1"/>
          </a:solidFill>
          <a:latin typeface="+mn-lt"/>
          <a:ea typeface="+mn-ea"/>
          <a:cs typeface="+mn-cs"/>
        </a:defRPr>
      </a:lvl2pPr>
      <a:lvl3pPr marL="711220" algn="l" defTabSz="355610" rtl="0" eaLnBrk="1" latinLnBrk="0" hangingPunct="1">
        <a:defRPr sz="1400" kern="1200">
          <a:solidFill>
            <a:schemeClr val="tx1"/>
          </a:solidFill>
          <a:latin typeface="+mn-lt"/>
          <a:ea typeface="+mn-ea"/>
          <a:cs typeface="+mn-cs"/>
        </a:defRPr>
      </a:lvl3pPr>
      <a:lvl4pPr marL="1066830" algn="l" defTabSz="355610" rtl="0" eaLnBrk="1" latinLnBrk="0" hangingPunct="1">
        <a:defRPr sz="1400" kern="1200">
          <a:solidFill>
            <a:schemeClr val="tx1"/>
          </a:solidFill>
          <a:latin typeface="+mn-lt"/>
          <a:ea typeface="+mn-ea"/>
          <a:cs typeface="+mn-cs"/>
        </a:defRPr>
      </a:lvl4pPr>
      <a:lvl5pPr marL="1422441" algn="l" defTabSz="355610" rtl="0" eaLnBrk="1" latinLnBrk="0" hangingPunct="1">
        <a:defRPr sz="1400" kern="1200">
          <a:solidFill>
            <a:schemeClr val="tx1"/>
          </a:solidFill>
          <a:latin typeface="+mn-lt"/>
          <a:ea typeface="+mn-ea"/>
          <a:cs typeface="+mn-cs"/>
        </a:defRPr>
      </a:lvl5pPr>
      <a:lvl6pPr marL="1778051" algn="l" defTabSz="355610" rtl="0" eaLnBrk="1" latinLnBrk="0" hangingPunct="1">
        <a:defRPr sz="1400" kern="1200">
          <a:solidFill>
            <a:schemeClr val="tx1"/>
          </a:solidFill>
          <a:latin typeface="+mn-lt"/>
          <a:ea typeface="+mn-ea"/>
          <a:cs typeface="+mn-cs"/>
        </a:defRPr>
      </a:lvl6pPr>
      <a:lvl7pPr marL="2133661" algn="l" defTabSz="355610" rtl="0" eaLnBrk="1" latinLnBrk="0" hangingPunct="1">
        <a:defRPr sz="1400" kern="1200">
          <a:solidFill>
            <a:schemeClr val="tx1"/>
          </a:solidFill>
          <a:latin typeface="+mn-lt"/>
          <a:ea typeface="+mn-ea"/>
          <a:cs typeface="+mn-cs"/>
        </a:defRPr>
      </a:lvl7pPr>
      <a:lvl8pPr marL="2489271" algn="l" defTabSz="355610" rtl="0" eaLnBrk="1" latinLnBrk="0" hangingPunct="1">
        <a:defRPr sz="1400" kern="1200">
          <a:solidFill>
            <a:schemeClr val="tx1"/>
          </a:solidFill>
          <a:latin typeface="+mn-lt"/>
          <a:ea typeface="+mn-ea"/>
          <a:cs typeface="+mn-cs"/>
        </a:defRPr>
      </a:lvl8pPr>
      <a:lvl9pPr marL="2844881" algn="l" defTabSz="35561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273050" y="2062908"/>
            <a:ext cx="5796915" cy="1270"/>
          </a:xfrm>
          <a:custGeom>
            <a:avLst/>
            <a:gdLst/>
            <a:ahLst/>
            <a:cxnLst/>
            <a:rect l="l" t="t" r="r" b="b"/>
            <a:pathLst>
              <a:path w="5796915" h="1269">
                <a:moveTo>
                  <a:pt x="0" y="0"/>
                </a:moveTo>
                <a:lnTo>
                  <a:pt x="5796905" y="1142"/>
                </a:lnTo>
              </a:path>
            </a:pathLst>
          </a:custGeom>
          <a:ln w="76199">
            <a:solidFill>
              <a:srgbClr val="FFC000"/>
            </a:solidFill>
          </a:ln>
        </p:spPr>
        <p:txBody>
          <a:bodyPr wrap="square" lIns="0" tIns="0" rIns="0" bIns="0" rtlCol="0"/>
          <a:lstStyle/>
          <a:p>
            <a:pPr algn="ctr"/>
            <a:endParaRPr dirty="0"/>
          </a:p>
        </p:txBody>
      </p:sp>
      <p:sp>
        <p:nvSpPr>
          <p:cNvPr id="3" name="TextBox 2">
            <a:extLst>
              <a:ext uri="{FF2B5EF4-FFF2-40B4-BE49-F238E27FC236}">
                <a16:creationId xmlns:a16="http://schemas.microsoft.com/office/drawing/2014/main" id="{EFF10FF4-1CD7-4C6F-8320-B13C4EF876B9}"/>
              </a:ext>
            </a:extLst>
          </p:cNvPr>
          <p:cNvSpPr txBox="1"/>
          <p:nvPr/>
        </p:nvSpPr>
        <p:spPr>
          <a:xfrm>
            <a:off x="771207" y="2057874"/>
            <a:ext cx="4800600" cy="615553"/>
          </a:xfrm>
          <a:prstGeom prst="rect">
            <a:avLst/>
          </a:prstGeom>
          <a:noFill/>
        </p:spPr>
        <p:txBody>
          <a:bodyPr wrap="square" rtlCol="0">
            <a:spAutoFit/>
          </a:bodyPr>
          <a:lstStyle/>
          <a:p>
            <a:pPr algn="ctr"/>
            <a:r>
              <a:rPr lang="en-IN" sz="3400" spc="-5" dirty="0">
                <a:latin typeface="Calibri"/>
                <a:cs typeface="Calibri"/>
              </a:rPr>
              <a:t>Global Trade Analysis</a:t>
            </a:r>
          </a:p>
        </p:txBody>
      </p:sp>
      <p:sp>
        <p:nvSpPr>
          <p:cNvPr id="4" name="TextBox 3">
            <a:extLst>
              <a:ext uri="{FF2B5EF4-FFF2-40B4-BE49-F238E27FC236}">
                <a16:creationId xmlns:a16="http://schemas.microsoft.com/office/drawing/2014/main" id="{AD3EFCE9-2241-4DC7-8630-679F9581DFAC}"/>
              </a:ext>
            </a:extLst>
          </p:cNvPr>
          <p:cNvSpPr txBox="1"/>
          <p:nvPr/>
        </p:nvSpPr>
        <p:spPr>
          <a:xfrm>
            <a:off x="4159250" y="4343400"/>
            <a:ext cx="3695700" cy="738664"/>
          </a:xfrm>
          <a:prstGeom prst="rect">
            <a:avLst/>
          </a:prstGeom>
          <a:noFill/>
        </p:spPr>
        <p:txBody>
          <a:bodyPr wrap="square" rtlCol="0">
            <a:spAutoFit/>
          </a:bodyPr>
          <a:lstStyle/>
          <a:p>
            <a:r>
              <a:rPr lang="en-IN" sz="1400" b="1" dirty="0"/>
              <a:t>By:</a:t>
            </a:r>
          </a:p>
          <a:p>
            <a:r>
              <a:rPr lang="en-IN" sz="1400" b="1" dirty="0" smtClean="0"/>
              <a:t>Siddhant Puranik</a:t>
            </a:r>
            <a:endParaRPr lang="en-IN" sz="1400" b="1" dirty="0"/>
          </a:p>
          <a:p>
            <a:r>
              <a:rPr lang="en-IN" sz="1400" b="1" dirty="0" smtClean="0"/>
              <a:t>PGD - Data Science</a:t>
            </a:r>
          </a:p>
        </p:txBody>
      </p:sp>
      <p:sp>
        <p:nvSpPr>
          <p:cNvPr id="5" name="TextBox 4">
            <a:extLst>
              <a:ext uri="{FF2B5EF4-FFF2-40B4-BE49-F238E27FC236}">
                <a16:creationId xmlns:a16="http://schemas.microsoft.com/office/drawing/2014/main" id="{EFF10FF4-1CD7-4C6F-8320-B13C4EF876B9}"/>
              </a:ext>
            </a:extLst>
          </p:cNvPr>
          <p:cNvSpPr txBox="1"/>
          <p:nvPr/>
        </p:nvSpPr>
        <p:spPr>
          <a:xfrm>
            <a:off x="771207" y="1448625"/>
            <a:ext cx="4800600" cy="615553"/>
          </a:xfrm>
          <a:prstGeom prst="rect">
            <a:avLst/>
          </a:prstGeom>
          <a:noFill/>
        </p:spPr>
        <p:txBody>
          <a:bodyPr wrap="square" rtlCol="0">
            <a:spAutoFit/>
          </a:bodyPr>
          <a:lstStyle/>
          <a:p>
            <a:pPr algn="ctr"/>
            <a:r>
              <a:rPr lang="en-IN" sz="3400" spc="-5" dirty="0" smtClean="0">
                <a:latin typeface="Calibri"/>
                <a:cs typeface="Calibri"/>
              </a:rPr>
              <a:t>Term 2 Project - Tableau</a:t>
            </a:r>
            <a:endParaRPr lang="en-IN" sz="3400" spc="-5" dirty="0">
              <a:latin typeface="Calibri"/>
              <a:cs typeface="Calibri"/>
            </a:endParaRPr>
          </a:p>
        </p:txBody>
      </p:sp>
      <p:sp>
        <p:nvSpPr>
          <p:cNvPr id="6" name="object 5"/>
          <p:cNvSpPr/>
          <p:nvPr/>
        </p:nvSpPr>
        <p:spPr>
          <a:xfrm>
            <a:off x="5759450" y="68005"/>
            <a:ext cx="1699832" cy="634364"/>
          </a:xfrm>
          <a:prstGeom prst="rect">
            <a:avLst/>
          </a:prstGeom>
          <a:blipFill>
            <a:blip r:embed="rId2" cstate="print"/>
            <a:stretch>
              <a:fillRect/>
            </a:stretch>
          </a:blipFill>
          <a:ln w="19050">
            <a:solidFill>
              <a:schemeClr val="accent2"/>
            </a:solidFill>
          </a:ln>
        </p:spPr>
        <p:txBody>
          <a:bodyPr wrap="square" lIns="0" tIns="0" rIns="0" bIns="0" rtlCol="0"/>
          <a:lstStyle/>
          <a:p>
            <a:endParaRPr/>
          </a:p>
        </p:txBody>
      </p:sp>
    </p:spTree>
    <p:extLst>
      <p:ext uri="{BB962C8B-B14F-4D97-AF65-F5344CB8AC3E}">
        <p14:creationId xmlns:p14="http://schemas.microsoft.com/office/powerpoint/2010/main" val="2034205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F0D77-400E-4B19-BD0A-4A497CE7DD1E}"/>
              </a:ext>
            </a:extLst>
          </p:cNvPr>
          <p:cNvSpPr txBox="1"/>
          <p:nvPr/>
        </p:nvSpPr>
        <p:spPr>
          <a:xfrm>
            <a:off x="273050" y="76200"/>
            <a:ext cx="3276600" cy="523220"/>
          </a:xfrm>
          <a:prstGeom prst="rect">
            <a:avLst/>
          </a:prstGeom>
          <a:noFill/>
        </p:spPr>
        <p:txBody>
          <a:bodyPr wrap="square" rtlCol="0">
            <a:spAutoFit/>
          </a:bodyPr>
          <a:lstStyle/>
          <a:p>
            <a:r>
              <a:rPr lang="en-IN" sz="2800" b="1" spc="-5" dirty="0">
                <a:latin typeface="Calibri"/>
                <a:cs typeface="Calibri"/>
              </a:rPr>
              <a:t>Contents</a:t>
            </a:r>
          </a:p>
        </p:txBody>
      </p:sp>
      <p:sp>
        <p:nvSpPr>
          <p:cNvPr id="4" name="TextBox 3">
            <a:extLst>
              <a:ext uri="{FF2B5EF4-FFF2-40B4-BE49-F238E27FC236}">
                <a16:creationId xmlns:a16="http://schemas.microsoft.com/office/drawing/2014/main" id="{C98822D9-8A28-48A2-8A09-09B541141839}"/>
              </a:ext>
            </a:extLst>
          </p:cNvPr>
          <p:cNvSpPr txBox="1"/>
          <p:nvPr/>
        </p:nvSpPr>
        <p:spPr>
          <a:xfrm>
            <a:off x="304940" y="838200"/>
            <a:ext cx="6400800" cy="1323439"/>
          </a:xfrm>
          <a:prstGeom prst="rect">
            <a:avLst/>
          </a:prstGeom>
          <a:noFill/>
        </p:spPr>
        <p:txBody>
          <a:bodyPr wrap="square" rtlCol="0">
            <a:spAutoFit/>
          </a:bodyPr>
          <a:lstStyle/>
          <a:p>
            <a:pPr lvl="1" indent="-285750">
              <a:buFont typeface="Arial" panose="020B0604020202020204" pitchFamily="34" charset="0"/>
              <a:buChar char="•"/>
            </a:pPr>
            <a:r>
              <a:rPr lang="en-IN" sz="1600"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sz="1600"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sz="1600" spc="-5" dirty="0">
                <a:latin typeface="Calibri" panose="020F0502020204030204" pitchFamily="34" charset="0"/>
                <a:cs typeface="Calibri" panose="020F0502020204030204" pitchFamily="34" charset="0"/>
              </a:rPr>
              <a:t>Data </a:t>
            </a:r>
            <a:r>
              <a:rPr lang="en-IN" sz="1600" spc="-5" dirty="0" smtClean="0">
                <a:latin typeface="Calibri" panose="020F0502020204030204" pitchFamily="34" charset="0"/>
                <a:cs typeface="Calibri" panose="020F0502020204030204" pitchFamily="34" charset="0"/>
              </a:rPr>
              <a:t>Preparation</a:t>
            </a:r>
          </a:p>
          <a:p>
            <a:pPr lvl="1" indent="-285750">
              <a:buFont typeface="Arial" panose="020B0604020202020204" pitchFamily="34" charset="0"/>
              <a:buChar char="•"/>
            </a:pPr>
            <a:r>
              <a:rPr lang="en-IN" sz="1600" spc="-5" dirty="0" smtClean="0">
                <a:latin typeface="Calibri" panose="020F0502020204030204" pitchFamily="34" charset="0"/>
                <a:cs typeface="Calibri" panose="020F0502020204030204" pitchFamily="34" charset="0"/>
              </a:rPr>
              <a:t>Learning</a:t>
            </a:r>
          </a:p>
          <a:p>
            <a:pPr lvl="1" indent="-285750">
              <a:buFont typeface="Arial" panose="020B0604020202020204" pitchFamily="34" charset="0"/>
              <a:buChar char="•"/>
            </a:pPr>
            <a:r>
              <a:rPr lang="en-IN" sz="1600" spc="-5" dirty="0" smtClean="0">
                <a:latin typeface="Calibri" panose="020F0502020204030204" pitchFamily="34" charset="0"/>
                <a:cs typeface="Calibri" panose="020F0502020204030204" pitchFamily="34" charset="0"/>
              </a:rPr>
              <a:t>Insights</a:t>
            </a:r>
            <a:endParaRPr lang="en-IN" sz="16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9948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Overview of the project</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5911850" cy="4031873"/>
          </a:xfrm>
          <a:prstGeom prst="rect">
            <a:avLst/>
          </a:prstGeom>
          <a:noFill/>
        </p:spPr>
        <p:txBody>
          <a:bodyPr wrap="square" rtlCol="0">
            <a:spAutoFit/>
          </a:bodyPr>
          <a:lstStyle/>
          <a:p>
            <a:pPr lvl="1" indent="-285750">
              <a:buFont typeface="Arial" panose="020B0604020202020204" pitchFamily="34" charset="0"/>
              <a:buChar char="•"/>
            </a:pPr>
            <a:r>
              <a:rPr lang="en-IN" sz="1600" spc="-5" dirty="0">
                <a:latin typeface="Calibri" panose="020F0502020204030204" pitchFamily="34" charset="0"/>
                <a:cs typeface="Calibri" panose="020F0502020204030204" pitchFamily="34" charset="0"/>
              </a:rPr>
              <a:t>The objective of the project was to create innovative and interactive Tableau dashboards that focus on potential commodities, countries, year, trade amount and quantity.</a:t>
            </a:r>
          </a:p>
          <a:p>
            <a:pPr lvl="1" indent="-285750">
              <a:buFont typeface="Arial" panose="020B0604020202020204" pitchFamily="34" charset="0"/>
              <a:buChar char="•"/>
            </a:pPr>
            <a:endParaRPr lang="en-IN" sz="16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spc="-5" dirty="0">
                <a:latin typeface="Calibri" panose="020F0502020204030204" pitchFamily="34" charset="0"/>
                <a:cs typeface="Calibri" panose="020F0502020204030204" pitchFamily="34" charset="0"/>
              </a:rPr>
              <a:t>The client wanted to launch a new business unit, focusing on global trade and logistics, majorly in the countries such as USA, Canada and Australia</a:t>
            </a:r>
          </a:p>
          <a:p>
            <a:pPr marL="171450" lvl="1"/>
            <a:endParaRPr lang="en-IN" sz="16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spc="-5" dirty="0">
                <a:latin typeface="Calibri" panose="020F0502020204030204" pitchFamily="34" charset="0"/>
                <a:cs typeface="Calibri" panose="020F0502020204030204" pitchFamily="34" charset="0"/>
              </a:rPr>
              <a:t>The dataset provided by the client contained 59090 observations of 10 variables.</a:t>
            </a:r>
          </a:p>
          <a:p>
            <a:pPr lvl="1" indent="-285750">
              <a:buFont typeface="Arial" panose="020B0604020202020204" pitchFamily="34" charset="0"/>
              <a:buChar char="•"/>
            </a:pPr>
            <a:endParaRPr lang="en-IN" sz="16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spc="-5" dirty="0">
                <a:latin typeface="Calibri" panose="020F0502020204030204" pitchFamily="34" charset="0"/>
                <a:cs typeface="Calibri" panose="020F0502020204030204" pitchFamily="34" charset="0"/>
              </a:rPr>
              <a:t>The client insisted the data to be cleaned using Excel or R. The Dataset contained missing values and was cleaned using the R programming language.</a:t>
            </a:r>
          </a:p>
          <a:p>
            <a:pPr lvl="1" indent="-285750">
              <a:buFont typeface="Arial" panose="020B0604020202020204" pitchFamily="34" charset="0"/>
              <a:buChar char="•"/>
            </a:pPr>
            <a:endParaRPr lang="en-IN" sz="16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spc="-5" dirty="0">
                <a:latin typeface="Calibri" panose="020F0502020204030204" pitchFamily="34" charset="0"/>
                <a:cs typeface="Calibri" panose="020F0502020204030204" pitchFamily="34" charset="0"/>
              </a:rPr>
              <a:t>Tableau dashboards were created from the cleaned dataset.</a:t>
            </a:r>
          </a:p>
        </p:txBody>
      </p:sp>
    </p:spTree>
    <p:extLst>
      <p:ext uri="{BB962C8B-B14F-4D97-AF65-F5344CB8AC3E}">
        <p14:creationId xmlns:p14="http://schemas.microsoft.com/office/powerpoint/2010/main" val="211403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cs typeface="Calibri"/>
              </a:rPr>
              <a:t>Data Description</a:t>
            </a:r>
          </a:p>
        </p:txBody>
      </p:sp>
      <p:graphicFrame>
        <p:nvGraphicFramePr>
          <p:cNvPr id="4" name="Table 3">
            <a:extLst>
              <a:ext uri="{FF2B5EF4-FFF2-40B4-BE49-F238E27FC236}">
                <a16:creationId xmlns:a16="http://schemas.microsoft.com/office/drawing/2014/main" id="{715BE31B-D88B-4F48-B871-9F8445E9F2F7}"/>
              </a:ext>
            </a:extLst>
          </p:cNvPr>
          <p:cNvGraphicFramePr>
            <a:graphicFrameLocks noGrp="1"/>
          </p:cNvGraphicFramePr>
          <p:nvPr>
            <p:extLst>
              <p:ext uri="{D42A27DB-BD31-4B8C-83A1-F6EECF244321}">
                <p14:modId xmlns:p14="http://schemas.microsoft.com/office/powerpoint/2010/main" val="2232902809"/>
              </p:ext>
            </p:extLst>
          </p:nvPr>
        </p:nvGraphicFramePr>
        <p:xfrm>
          <a:off x="0" y="539664"/>
          <a:ext cx="7550608" cy="4794338"/>
        </p:xfrm>
        <a:graphic>
          <a:graphicData uri="http://schemas.openxmlformats.org/drawingml/2006/table">
            <a:tbl>
              <a:tblPr firstRow="1" bandRow="1">
                <a:tableStyleId>{5940675A-B579-460E-94D1-54222C63F5DA}</a:tableStyleId>
              </a:tblPr>
              <a:tblGrid>
                <a:gridCol w="1644650">
                  <a:extLst>
                    <a:ext uri="{9D8B030D-6E8A-4147-A177-3AD203B41FA5}">
                      <a16:colId xmlns:a16="http://schemas.microsoft.com/office/drawing/2014/main" val="1166418382"/>
                    </a:ext>
                  </a:extLst>
                </a:gridCol>
                <a:gridCol w="5905958">
                  <a:extLst>
                    <a:ext uri="{9D8B030D-6E8A-4147-A177-3AD203B41FA5}">
                      <a16:colId xmlns:a16="http://schemas.microsoft.com/office/drawing/2014/main" val="1350718987"/>
                    </a:ext>
                  </a:extLst>
                </a:gridCol>
              </a:tblGrid>
              <a:tr h="457113">
                <a:tc>
                  <a:txBody>
                    <a:bodyPr/>
                    <a:lstStyle/>
                    <a:p>
                      <a:r>
                        <a:rPr lang="en-IN" sz="1200" dirty="0">
                          <a:solidFill>
                            <a:schemeClr val="bg1"/>
                          </a:solidFill>
                        </a:rPr>
                        <a:t>Variable</a:t>
                      </a:r>
                    </a:p>
                  </a:txBody>
                  <a:tcPr>
                    <a:solidFill>
                      <a:schemeClr val="tx1"/>
                    </a:solidFill>
                  </a:tcPr>
                </a:tc>
                <a:tc>
                  <a:txBody>
                    <a:bodyPr/>
                    <a:lstStyle/>
                    <a:p>
                      <a:r>
                        <a:rPr lang="en-IN" sz="1200" dirty="0">
                          <a:solidFill>
                            <a:schemeClr val="bg1"/>
                          </a:solidFill>
                        </a:rPr>
                        <a:t>Description </a:t>
                      </a:r>
                    </a:p>
                  </a:txBody>
                  <a:tcPr>
                    <a:solidFill>
                      <a:schemeClr val="tx1"/>
                    </a:solidFill>
                  </a:tcPr>
                </a:tc>
                <a:extLst>
                  <a:ext uri="{0D108BD9-81ED-4DB2-BD59-A6C34878D82A}">
                    <a16:rowId xmlns:a16="http://schemas.microsoft.com/office/drawing/2014/main" val="3404964086"/>
                  </a:ext>
                </a:extLst>
              </a:tr>
              <a:tr h="302356">
                <a:tc>
                  <a:txBody>
                    <a:bodyPr/>
                    <a:lstStyle/>
                    <a:p>
                      <a:r>
                        <a:rPr lang="en-IN" sz="1200" b="1" dirty="0"/>
                        <a:t>Country or Area</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three countries – Australia, Canada, and the USA</a:t>
                      </a:r>
                    </a:p>
                  </a:txBody>
                  <a:tcPr>
                    <a:solidFill>
                      <a:schemeClr val="accent1">
                        <a:lumMod val="20000"/>
                        <a:lumOff val="80000"/>
                      </a:schemeClr>
                    </a:solidFill>
                  </a:tcPr>
                </a:tc>
                <a:extLst>
                  <a:ext uri="{0D108BD9-81ED-4DB2-BD59-A6C34878D82A}">
                    <a16:rowId xmlns:a16="http://schemas.microsoft.com/office/drawing/2014/main" val="3694068168"/>
                  </a:ext>
                </a:extLst>
              </a:tr>
              <a:tr h="306306">
                <a:tc>
                  <a:txBody>
                    <a:bodyPr/>
                    <a:lstStyle/>
                    <a:p>
                      <a:pPr marL="0"/>
                      <a:r>
                        <a:rPr lang="en-IN" sz="1200" b="1" dirty="0">
                          <a:solidFill>
                            <a:schemeClr val="tx1"/>
                          </a:solidFill>
                          <a:latin typeface="+mn-lt"/>
                          <a:ea typeface="+mn-ea"/>
                          <a:cs typeface="+mn-cs"/>
                        </a:rPr>
                        <a:t>Year</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Year variable ranged from 1988 to 2016</a:t>
                      </a:r>
                    </a:p>
                  </a:txBody>
                  <a:tcPr>
                    <a:solidFill>
                      <a:schemeClr val="accent1">
                        <a:lumMod val="20000"/>
                        <a:lumOff val="80000"/>
                      </a:schemeClr>
                    </a:solidFill>
                  </a:tcPr>
                </a:tc>
                <a:extLst>
                  <a:ext uri="{0D108BD9-81ED-4DB2-BD59-A6C34878D82A}">
                    <a16:rowId xmlns:a16="http://schemas.microsoft.com/office/drawing/2014/main" val="3484970411"/>
                  </a:ext>
                </a:extLst>
              </a:tr>
              <a:tr h="543440">
                <a:tc>
                  <a:txBody>
                    <a:bodyPr/>
                    <a:lstStyle/>
                    <a:p>
                      <a:pPr marL="0"/>
                      <a:r>
                        <a:rPr lang="en-IN" sz="1200" b="1" dirty="0">
                          <a:solidFill>
                            <a:schemeClr val="tx1"/>
                          </a:solidFill>
                          <a:latin typeface="+mn-lt"/>
                          <a:ea typeface="+mn-ea"/>
                          <a:cs typeface="+mn-cs"/>
                        </a:rPr>
                        <a:t>Commodity Code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code was unique for each commodity. Example: 10111 for  Horses, live pure bred </a:t>
                      </a:r>
                    </a:p>
                  </a:txBody>
                  <a:tcPr>
                    <a:solidFill>
                      <a:schemeClr val="accent1">
                        <a:lumMod val="20000"/>
                        <a:lumOff val="80000"/>
                      </a:schemeClr>
                    </a:solidFill>
                  </a:tcPr>
                </a:tc>
                <a:extLst>
                  <a:ext uri="{0D108BD9-81ED-4DB2-BD59-A6C34878D82A}">
                    <a16:rowId xmlns:a16="http://schemas.microsoft.com/office/drawing/2014/main" val="1826607270"/>
                  </a:ext>
                </a:extLst>
              </a:tr>
              <a:tr h="483137">
                <a:tc>
                  <a:txBody>
                    <a:bodyPr/>
                    <a:lstStyle/>
                    <a:p>
                      <a:pPr marL="0"/>
                      <a:r>
                        <a:rPr lang="en-IN" sz="1200" b="1" dirty="0">
                          <a:solidFill>
                            <a:schemeClr val="tx1"/>
                          </a:solidFill>
                          <a:latin typeface="+mn-lt"/>
                          <a:ea typeface="+mn-ea"/>
                          <a:cs typeface="+mn-cs"/>
                        </a:rPr>
                        <a:t>Commodity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variable contained various trade commodities that belonged to each of the 12 categories.</a:t>
                      </a:r>
                    </a:p>
                  </a:txBody>
                  <a:tcPr>
                    <a:solidFill>
                      <a:schemeClr val="accent1">
                        <a:lumMod val="20000"/>
                        <a:lumOff val="80000"/>
                      </a:schemeClr>
                    </a:solidFill>
                  </a:tcPr>
                </a:tc>
                <a:extLst>
                  <a:ext uri="{0D108BD9-81ED-4DB2-BD59-A6C34878D82A}">
                    <a16:rowId xmlns:a16="http://schemas.microsoft.com/office/drawing/2014/main" val="2916173418"/>
                  </a:ext>
                </a:extLst>
              </a:tr>
              <a:tr h="543440">
                <a:tc>
                  <a:txBody>
                    <a:bodyPr/>
                    <a:lstStyle/>
                    <a:p>
                      <a:pPr marL="0"/>
                      <a:r>
                        <a:rPr lang="en-IN" sz="1200" b="1" dirty="0">
                          <a:solidFill>
                            <a:schemeClr val="tx1"/>
                          </a:solidFill>
                          <a:latin typeface="+mn-lt"/>
                          <a:ea typeface="+mn-ea"/>
                          <a:cs typeface="+mn-cs"/>
                        </a:rPr>
                        <a:t>Flow</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This indicates flow of trade. They are Export, Import, Re-Import, and Re-Export.</a:t>
                      </a:r>
                    </a:p>
                  </a:txBody>
                  <a:tcPr>
                    <a:solidFill>
                      <a:schemeClr val="accent1">
                        <a:lumMod val="20000"/>
                        <a:lumOff val="80000"/>
                      </a:schemeClr>
                    </a:solidFill>
                  </a:tcPr>
                </a:tc>
                <a:extLst>
                  <a:ext uri="{0D108BD9-81ED-4DB2-BD59-A6C34878D82A}">
                    <a16:rowId xmlns:a16="http://schemas.microsoft.com/office/drawing/2014/main" val="2702983485"/>
                  </a:ext>
                </a:extLst>
              </a:tr>
              <a:tr h="330094">
                <a:tc>
                  <a:txBody>
                    <a:bodyPr/>
                    <a:lstStyle/>
                    <a:p>
                      <a:pPr marL="0"/>
                      <a:r>
                        <a:rPr lang="en-IN" sz="1200" b="1" dirty="0">
                          <a:solidFill>
                            <a:schemeClr val="tx1"/>
                          </a:solidFill>
                          <a:latin typeface="+mn-lt"/>
                          <a:ea typeface="+mn-ea"/>
                          <a:cs typeface="+mn-cs"/>
                        </a:rPr>
                        <a:t>Trade USD</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trade value in US Dollars</a:t>
                      </a:r>
                    </a:p>
                  </a:txBody>
                  <a:tcPr>
                    <a:solidFill>
                      <a:schemeClr val="accent1">
                        <a:lumMod val="20000"/>
                        <a:lumOff val="80000"/>
                      </a:schemeClr>
                    </a:solidFill>
                  </a:tcPr>
                </a:tc>
                <a:extLst>
                  <a:ext uri="{0D108BD9-81ED-4DB2-BD59-A6C34878D82A}">
                    <a16:rowId xmlns:a16="http://schemas.microsoft.com/office/drawing/2014/main" val="3975060668"/>
                  </a:ext>
                </a:extLst>
              </a:tr>
              <a:tr h="457113">
                <a:tc>
                  <a:txBody>
                    <a:bodyPr/>
                    <a:lstStyle/>
                    <a:p>
                      <a:pPr marL="0"/>
                      <a:r>
                        <a:rPr lang="en-IN" sz="1200" b="1" dirty="0">
                          <a:solidFill>
                            <a:schemeClr val="tx1"/>
                          </a:solidFill>
                          <a:latin typeface="+mn-lt"/>
                          <a:ea typeface="+mn-ea"/>
                          <a:cs typeface="+mn-cs"/>
                        </a:rPr>
                        <a:t>Weight</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weight of the traded commodity in Kgs</a:t>
                      </a:r>
                    </a:p>
                  </a:txBody>
                  <a:tcPr>
                    <a:solidFill>
                      <a:schemeClr val="accent1">
                        <a:lumMod val="20000"/>
                        <a:lumOff val="80000"/>
                      </a:schemeClr>
                    </a:solidFill>
                  </a:tcPr>
                </a:tc>
                <a:extLst>
                  <a:ext uri="{0D108BD9-81ED-4DB2-BD59-A6C34878D82A}">
                    <a16:rowId xmlns:a16="http://schemas.microsoft.com/office/drawing/2014/main" val="1695673538"/>
                  </a:ext>
                </a:extLst>
              </a:tr>
              <a:tr h="457113">
                <a:tc>
                  <a:txBody>
                    <a:bodyPr/>
                    <a:lstStyle/>
                    <a:p>
                      <a:pPr marL="0"/>
                      <a:r>
                        <a:rPr lang="en-IN" sz="1200" b="1" dirty="0">
                          <a:solidFill>
                            <a:schemeClr val="tx1"/>
                          </a:solidFill>
                          <a:latin typeface="+mn-lt"/>
                          <a:ea typeface="+mn-ea"/>
                          <a:cs typeface="+mn-cs"/>
                        </a:rPr>
                        <a:t>Quantity Name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Quantity name of the traded commodity</a:t>
                      </a:r>
                    </a:p>
                  </a:txBody>
                  <a:tcPr>
                    <a:solidFill>
                      <a:schemeClr val="accent1">
                        <a:lumMod val="20000"/>
                        <a:lumOff val="80000"/>
                      </a:schemeClr>
                    </a:solidFill>
                  </a:tcPr>
                </a:tc>
                <a:extLst>
                  <a:ext uri="{0D108BD9-81ED-4DB2-BD59-A6C34878D82A}">
                    <a16:rowId xmlns:a16="http://schemas.microsoft.com/office/drawing/2014/main" val="607370848"/>
                  </a:ext>
                </a:extLst>
              </a:tr>
              <a:tr h="457113">
                <a:tc>
                  <a:txBody>
                    <a:bodyPr/>
                    <a:lstStyle/>
                    <a:p>
                      <a:pPr marL="0"/>
                      <a:r>
                        <a:rPr lang="en-IN" sz="1200" b="1" dirty="0">
                          <a:solidFill>
                            <a:schemeClr val="tx1"/>
                          </a:solidFill>
                          <a:latin typeface="+mn-lt"/>
                          <a:ea typeface="+mn-ea"/>
                          <a:cs typeface="+mn-cs"/>
                        </a:rPr>
                        <a:t>Quantity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quantity of the traded commodity</a:t>
                      </a:r>
                    </a:p>
                  </a:txBody>
                  <a:tcPr>
                    <a:solidFill>
                      <a:schemeClr val="accent1">
                        <a:lumMod val="20000"/>
                        <a:lumOff val="80000"/>
                      </a:schemeClr>
                    </a:solidFill>
                  </a:tcPr>
                </a:tc>
                <a:extLst>
                  <a:ext uri="{0D108BD9-81ED-4DB2-BD59-A6C34878D82A}">
                    <a16:rowId xmlns:a16="http://schemas.microsoft.com/office/drawing/2014/main" val="3536967701"/>
                  </a:ext>
                </a:extLst>
              </a:tr>
              <a:tr h="457113">
                <a:tc>
                  <a:txBody>
                    <a:bodyPr/>
                    <a:lstStyle/>
                    <a:p>
                      <a:pPr marL="0"/>
                      <a:r>
                        <a:rPr lang="en-IN" sz="1200" b="1" dirty="0">
                          <a:solidFill>
                            <a:schemeClr val="tx1"/>
                          </a:solidFill>
                          <a:latin typeface="+mn-lt"/>
                          <a:ea typeface="+mn-ea"/>
                          <a:cs typeface="+mn-cs"/>
                        </a:rPr>
                        <a:t>Category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12 unique categories in the data.</a:t>
                      </a:r>
                    </a:p>
                  </a:txBody>
                  <a:tcPr>
                    <a:solidFill>
                      <a:schemeClr val="accent1">
                        <a:lumMod val="20000"/>
                        <a:lumOff val="80000"/>
                      </a:schemeClr>
                    </a:solidFill>
                  </a:tcPr>
                </a:tc>
                <a:extLst>
                  <a:ext uri="{0D108BD9-81ED-4DB2-BD59-A6C34878D82A}">
                    <a16:rowId xmlns:a16="http://schemas.microsoft.com/office/drawing/2014/main" val="3110280745"/>
                  </a:ext>
                </a:extLst>
              </a:tr>
            </a:tbl>
          </a:graphicData>
        </a:graphic>
      </p:graphicFrame>
    </p:spTree>
    <p:extLst>
      <p:ext uri="{BB962C8B-B14F-4D97-AF65-F5344CB8AC3E}">
        <p14:creationId xmlns:p14="http://schemas.microsoft.com/office/powerpoint/2010/main" val="1030993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Data Preparation</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6140450" cy="5170646"/>
          </a:xfrm>
          <a:prstGeom prst="rect">
            <a:avLst/>
          </a:prstGeom>
          <a:noFill/>
        </p:spPr>
        <p:txBody>
          <a:bodyPr wrap="square" rtlCol="0">
            <a:spAutoFit/>
          </a:bodyPr>
          <a:lstStyle/>
          <a:p>
            <a:pPr lvl="1" indent="-285750">
              <a:buFont typeface="Arial" panose="020B0604020202020204" pitchFamily="34" charset="0"/>
              <a:buChar char="•"/>
            </a:pPr>
            <a:r>
              <a:rPr lang="en-IN" sz="1400" spc="-5" dirty="0">
                <a:latin typeface="Calibri" panose="020F0502020204030204" pitchFamily="34" charset="0"/>
                <a:cs typeface="Calibri" panose="020F0502020204030204" pitchFamily="34" charset="0"/>
              </a:rPr>
              <a:t>The data was cleaned using the R programming language. </a:t>
            </a:r>
          </a:p>
          <a:p>
            <a:pPr marL="171450" lvl="1"/>
            <a:endParaRPr lang="en-IN" sz="14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spc="-5" dirty="0">
                <a:latin typeface="Calibri" panose="020F0502020204030204" pitchFamily="34" charset="0"/>
                <a:cs typeface="Calibri" panose="020F0502020204030204" pitchFamily="34" charset="0"/>
              </a:rPr>
              <a:t>Upon exploring the dataset, it was found that the weight and the quantity variable contained missing values. </a:t>
            </a:r>
            <a:r>
              <a:rPr lang="en-IN" sz="1400" spc="-5" dirty="0" smtClean="0">
                <a:latin typeface="Calibri" panose="020F0502020204030204" pitchFamily="34" charset="0"/>
                <a:cs typeface="Calibri" panose="020F0502020204030204" pitchFamily="34" charset="0"/>
              </a:rPr>
              <a:t>Additionally,  there were “0” values in these variables. But since there was trade amount associated with them I have considered that trade amount.</a:t>
            </a:r>
          </a:p>
          <a:p>
            <a:pPr lvl="1" indent="-285750">
              <a:buFont typeface="Arial" panose="020B0604020202020204" pitchFamily="34" charset="0"/>
              <a:buChar char="•"/>
            </a:pPr>
            <a:endParaRPr lang="en-IN" sz="14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spc="-5" dirty="0" smtClean="0">
                <a:latin typeface="Calibri" panose="020F0502020204030204" pitchFamily="34" charset="0"/>
                <a:cs typeface="Calibri" panose="020F0502020204030204" pitchFamily="34" charset="0"/>
              </a:rPr>
              <a:t>The data was cleaned and the missing values were omitted.</a:t>
            </a:r>
            <a:endParaRPr lang="en-IN" sz="14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49251" y="2514600"/>
            <a:ext cx="5562600" cy="2362200"/>
          </a:xfrm>
          <a:prstGeom prst="rect">
            <a:avLst/>
          </a:prstGeom>
        </p:spPr>
      </p:pic>
    </p:spTree>
    <p:extLst>
      <p:ext uri="{BB962C8B-B14F-4D97-AF65-F5344CB8AC3E}">
        <p14:creationId xmlns:p14="http://schemas.microsoft.com/office/powerpoint/2010/main" val="1958069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spc="-5" dirty="0">
                <a:latin typeface="Calibri"/>
                <a:cs typeface="Calibri"/>
              </a:rPr>
              <a:t>Insights</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556500" cy="1815882"/>
          </a:xfrm>
          <a:prstGeom prst="rect">
            <a:avLst/>
          </a:prstGeom>
          <a:noFill/>
        </p:spPr>
        <p:txBody>
          <a:bodyPr wrap="square" rtlCol="0">
            <a:spAutoFit/>
          </a:bodyPr>
          <a:lstStyle/>
          <a:p>
            <a:pPr lvl="1" indent="-285750">
              <a:buFont typeface="Arial" panose="020B0604020202020204" pitchFamily="34" charset="0"/>
              <a:buChar char="•"/>
            </a:pPr>
            <a:r>
              <a:rPr lang="en-IN" sz="1400" spc="-5" dirty="0">
                <a:latin typeface="Calibri" panose="020F0502020204030204" pitchFamily="34" charset="0"/>
                <a:cs typeface="Calibri" panose="020F0502020204030204" pitchFamily="34" charset="0"/>
              </a:rPr>
              <a:t>After importing the data in Tableau, and  studying the data visually, I was able to derive the following </a:t>
            </a:r>
            <a:r>
              <a:rPr lang="en-IN" sz="1400" spc="-5" dirty="0" smtClean="0">
                <a:latin typeface="Calibri" panose="020F0502020204030204" pitchFamily="34" charset="0"/>
                <a:cs typeface="Calibri" panose="020F0502020204030204" pitchFamily="34" charset="0"/>
              </a:rPr>
              <a:t>insights</a:t>
            </a:r>
            <a:r>
              <a:rPr lang="en-IN" sz="1400" spc="-5" dirty="0">
                <a:latin typeface="Calibri" panose="020F0502020204030204" pitchFamily="34" charset="0"/>
                <a:cs typeface="Calibri" panose="020F0502020204030204" pitchFamily="34" charset="0"/>
              </a:rPr>
              <a:t>:</a:t>
            </a:r>
            <a:endParaRPr lang="en-IN" sz="14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spc="-5" dirty="0">
              <a:latin typeface="Calibri" panose="020F0502020204030204" pitchFamily="34" charset="0"/>
              <a:cs typeface="Calibri" panose="020F0502020204030204" pitchFamily="34" charset="0"/>
            </a:endParaRPr>
          </a:p>
          <a:p>
            <a:pPr marL="171450" lvl="1"/>
            <a:endParaRPr lang="en-IN" sz="14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EE3FCFC-76D3-4273-A581-48516329BF01}"/>
              </a:ext>
            </a:extLst>
          </p:cNvPr>
          <p:cNvGraphicFramePr>
            <a:graphicFrameLocks noGrp="1"/>
          </p:cNvGraphicFramePr>
          <p:nvPr>
            <p:extLst>
              <p:ext uri="{D42A27DB-BD31-4B8C-83A1-F6EECF244321}">
                <p14:modId xmlns:p14="http://schemas.microsoft.com/office/powerpoint/2010/main" val="2434087820"/>
              </p:ext>
            </p:extLst>
          </p:nvPr>
        </p:nvGraphicFramePr>
        <p:xfrm>
          <a:off x="10118" y="1066801"/>
          <a:ext cx="7546382" cy="4038599"/>
        </p:xfrm>
        <a:graphic>
          <a:graphicData uri="http://schemas.openxmlformats.org/drawingml/2006/table">
            <a:tbl>
              <a:tblPr firstRow="1" bandRow="1">
                <a:tableStyleId>{5C22544A-7EE6-4342-B048-85BDC9FD1C3A}</a:tableStyleId>
              </a:tblPr>
              <a:tblGrid>
                <a:gridCol w="7546382">
                  <a:extLst>
                    <a:ext uri="{9D8B030D-6E8A-4147-A177-3AD203B41FA5}">
                      <a16:colId xmlns:a16="http://schemas.microsoft.com/office/drawing/2014/main" val="3577129045"/>
                    </a:ext>
                  </a:extLst>
                </a:gridCol>
              </a:tblGrid>
              <a:tr h="313318">
                <a:tc>
                  <a:txBody>
                    <a:bodyPr/>
                    <a:lstStyle/>
                    <a:p>
                      <a:pPr algn="ctr"/>
                      <a:r>
                        <a:rPr lang="en-IN" sz="1400" b="1" dirty="0">
                          <a:solidFill>
                            <a:schemeClr val="bg1"/>
                          </a:solidFill>
                        </a:rPr>
                        <a:t>Insights derived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14942314"/>
                  </a:ext>
                </a:extLst>
              </a:tr>
              <a:tr h="3725281">
                <a:tc>
                  <a:txBody>
                    <a:bodyPr/>
                    <a:lstStyle/>
                    <a:p>
                      <a:pPr marL="285750" indent="-285750">
                        <a:lnSpc>
                          <a:spcPct val="150000"/>
                        </a:lnSpc>
                        <a:buFont typeface="Arial" panose="020B0604020202020204" pitchFamily="34" charset="0"/>
                        <a:buChar char="•"/>
                      </a:pPr>
                      <a:r>
                        <a:rPr lang="en-IN" sz="1200" b="0" dirty="0">
                          <a:solidFill>
                            <a:schemeClr val="dk1"/>
                          </a:solidFill>
                          <a:effectLst/>
                          <a:latin typeface="+mn-lt"/>
                          <a:ea typeface="+mn-ea"/>
                          <a:cs typeface="+mn-cs"/>
                        </a:rPr>
                        <a:t>From 1988 to 2016, the USA has been the largest exporter, importer, and re-exporter of commodities. Whereas Canada has been the largest re-importer of commodities. </a:t>
                      </a:r>
                      <a:endParaRPr lang="en-IN" sz="1200" b="0" dirty="0">
                        <a:effectLst/>
                      </a:endParaRPr>
                    </a:p>
                    <a:p>
                      <a:pPr marL="285750" indent="-285750">
                        <a:lnSpc>
                          <a:spcPct val="150000"/>
                        </a:lnSpc>
                        <a:buFont typeface="Arial" panose="020B0604020202020204" pitchFamily="34" charset="0"/>
                        <a:buChar char="•"/>
                      </a:pPr>
                      <a:r>
                        <a:rPr lang="en-IN" sz="1200" b="0" dirty="0">
                          <a:solidFill>
                            <a:schemeClr val="dk1"/>
                          </a:solidFill>
                          <a:effectLst/>
                          <a:latin typeface="+mn-lt"/>
                          <a:ea typeface="+mn-ea"/>
                          <a:cs typeface="+mn-cs"/>
                        </a:rPr>
                        <a:t>The USA has never re-imported commodities throughout these years. </a:t>
                      </a:r>
                    </a:p>
                    <a:p>
                      <a:pPr marL="285750" indent="-285750">
                        <a:lnSpc>
                          <a:spcPct val="150000"/>
                        </a:lnSpc>
                        <a:buFont typeface="Arial" panose="020B0604020202020204" pitchFamily="34" charset="0"/>
                        <a:buChar char="•"/>
                      </a:pPr>
                      <a:r>
                        <a:rPr lang="en-IN" sz="1200" b="0" dirty="0"/>
                        <a:t>Australia hasn't re-exported commodities since the year 2000.</a:t>
                      </a:r>
                    </a:p>
                    <a:p>
                      <a:pPr marL="285750" indent="-285750">
                        <a:lnSpc>
                          <a:spcPct val="150000"/>
                        </a:lnSpc>
                        <a:buFont typeface="Arial" panose="020B0604020202020204" pitchFamily="34" charset="0"/>
                        <a:buChar char="•"/>
                      </a:pPr>
                      <a:r>
                        <a:rPr lang="en-IN" sz="1200" b="0" dirty="0"/>
                        <a:t>Canada began re-exporting commodities  from the year 2000.</a:t>
                      </a:r>
                    </a:p>
                    <a:p>
                      <a:pPr marL="285750" indent="-285750">
                        <a:lnSpc>
                          <a:spcPct val="150000"/>
                        </a:lnSpc>
                        <a:buFont typeface="Arial" panose="020B0604020202020204" pitchFamily="34" charset="0"/>
                        <a:buChar char="•"/>
                      </a:pPr>
                      <a:r>
                        <a:rPr lang="en-IN" sz="1200" b="0" dirty="0"/>
                        <a:t>In the year 2016, Canada was the largest re-exporter of commodities.</a:t>
                      </a:r>
                    </a:p>
                    <a:p>
                      <a:pPr marL="285750" indent="-285750">
                        <a:lnSpc>
                          <a:spcPct val="150000"/>
                        </a:lnSpc>
                        <a:buFont typeface="Arial" panose="020B0604020202020204" pitchFamily="34" charset="0"/>
                        <a:buChar char="•"/>
                      </a:pPr>
                      <a:r>
                        <a:rPr lang="en-IN" sz="1200" b="0" dirty="0"/>
                        <a:t>Canada dominates the re-import trade business.</a:t>
                      </a:r>
                    </a:p>
                    <a:p>
                      <a:pPr marL="285750" indent="-285750">
                        <a:lnSpc>
                          <a:spcPct val="150000"/>
                        </a:lnSpc>
                        <a:buFont typeface="Arial" panose="020B0604020202020204" pitchFamily="34" charset="0"/>
                        <a:buChar char="•"/>
                      </a:pPr>
                      <a:r>
                        <a:rPr lang="en-IN" sz="1200" b="0" dirty="0"/>
                        <a:t>Top categories were identified for each country.</a:t>
                      </a:r>
                    </a:p>
                    <a:p>
                      <a:pPr marL="285750" indent="-285750">
                        <a:lnSpc>
                          <a:spcPct val="150000"/>
                        </a:lnSpc>
                        <a:buFont typeface="Arial" panose="020B0604020202020204" pitchFamily="34" charset="0"/>
                        <a:buChar char="•"/>
                      </a:pPr>
                      <a:r>
                        <a:rPr lang="en-IN" sz="1200" b="0" dirty="0"/>
                        <a:t>Trade Balance was calculated and analysed. It was observed that all the countries had Trade Surplus from 1988 to 2016. The countries were ranked based on this observation. It is believed that a Trade Surplus country isn’t suitable for import business.</a:t>
                      </a:r>
                    </a:p>
                    <a:p>
                      <a:pPr marL="285750" indent="-285750">
                        <a:lnSpc>
                          <a:spcPct val="150000"/>
                        </a:lnSpc>
                        <a:buFont typeface="Arial" panose="020B0604020202020204" pitchFamily="34" charset="0"/>
                        <a:buChar char="•"/>
                      </a:pPr>
                      <a:r>
                        <a:rPr lang="en-IN" sz="1200" b="0" dirty="0"/>
                        <a:t>Top Commodities were identified based on their quantity traded via export, import, re-export, and re-import</a:t>
                      </a:r>
                      <a:r>
                        <a:rPr lang="en-IN" sz="1200" b="0" dirty="0" smtClean="0"/>
                        <a:t>.</a:t>
                      </a:r>
                      <a:endParaRPr lang="en-IN"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964381"/>
                  </a:ext>
                </a:extLst>
              </a:tr>
            </a:tbl>
          </a:graphicData>
        </a:graphic>
      </p:graphicFrame>
    </p:spTree>
    <p:extLst>
      <p:ext uri="{BB962C8B-B14F-4D97-AF65-F5344CB8AC3E}">
        <p14:creationId xmlns:p14="http://schemas.microsoft.com/office/powerpoint/2010/main" val="2906330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E8A09-8505-4C16-8C09-49536F88A512}"/>
              </a:ext>
            </a:extLst>
          </p:cNvPr>
          <p:cNvSpPr txBox="1"/>
          <p:nvPr/>
        </p:nvSpPr>
        <p:spPr>
          <a:xfrm>
            <a:off x="196850" y="1371600"/>
            <a:ext cx="6172200" cy="1569660"/>
          </a:xfrm>
          <a:prstGeom prst="rect">
            <a:avLst/>
          </a:prstGeom>
          <a:noFill/>
        </p:spPr>
        <p:txBody>
          <a:bodyPr wrap="square" rtlCol="0">
            <a:spAutoFit/>
          </a:bodyPr>
          <a:lstStyle/>
          <a:p>
            <a:pPr algn="ctr"/>
            <a:r>
              <a:rPr lang="en-IN" sz="2400" b="1" dirty="0"/>
              <a:t>Thank </a:t>
            </a:r>
            <a:r>
              <a:rPr lang="en-IN" sz="2400" b="1" dirty="0"/>
              <a:t>Y</a:t>
            </a:r>
            <a:r>
              <a:rPr lang="en-IN" sz="2400" b="1" dirty="0" smtClean="0"/>
              <a:t>ou</a:t>
            </a:r>
            <a:endParaRPr lang="en-IN" sz="2400" b="1" dirty="0"/>
          </a:p>
          <a:p>
            <a:pPr algn="ctr"/>
            <a:endParaRPr lang="en-IN" b="1" dirty="0"/>
          </a:p>
          <a:p>
            <a:pPr algn="ctr"/>
            <a:endParaRPr lang="en-IN" b="1" dirty="0"/>
          </a:p>
          <a:p>
            <a:pPr algn="ctr"/>
            <a:r>
              <a:rPr lang="en-IN" b="1" dirty="0"/>
              <a:t>Visit my Tableau Public profile to view this project:</a:t>
            </a:r>
          </a:p>
          <a:p>
            <a:pPr algn="ctr"/>
            <a:r>
              <a:rPr lang="en-IN" b="1" dirty="0"/>
              <a:t>https://public.tableau.com/profile/siddhant.puranik</a:t>
            </a:r>
            <a:r>
              <a:rPr lang="en-IN" b="1" dirty="0" smtClean="0"/>
              <a:t>#!/</a:t>
            </a:r>
            <a:endParaRPr lang="en-IN" b="1" dirty="0"/>
          </a:p>
        </p:txBody>
      </p:sp>
    </p:spTree>
    <p:extLst>
      <p:ext uri="{BB962C8B-B14F-4D97-AF65-F5344CB8AC3E}">
        <p14:creationId xmlns:p14="http://schemas.microsoft.com/office/powerpoint/2010/main" val="3200488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3743</TotalTime>
  <Words>525</Words>
  <Application>Microsoft Office PowerPoint</Application>
  <PresentationFormat>Custom</PresentationFormat>
  <Paragraphs>85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Family</dc:creator>
  <cp:lastModifiedBy>Siddhant Puranik</cp:lastModifiedBy>
  <cp:revision>195</cp:revision>
  <dcterms:created xsi:type="dcterms:W3CDTF">2016-10-04T08:45:08Z</dcterms:created>
  <dcterms:modified xsi:type="dcterms:W3CDTF">2019-02-19T07:00:03Z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2016-09-14T00:00:00Z</vt:filetime>
  </property>
  <property fmtid="{D5CDD505-2E9C-101B-9397-08002B2CF9AE}" pid="3" name="Creator">
    <vt:lpwstr>Online2PDF.com</vt:lpwstr>
  </property>
  <property fmtid="{D5CDD505-2E9C-101B-9397-08002B2CF9AE}" pid="4" name="LastSaved">
    <vt:filetime>2016-10-04T00:00:00Z</vt:filetime>
  </property>
</Properties>
</file>