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296" r:id="rId4"/>
    <p:sldId id="298" r:id="rId5"/>
    <p:sldId id="300" r:id="rId6"/>
    <p:sldId id="302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52D2-FCCC-439F-870A-FB6AE93A1E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6F41D-9CF2-4451-A4B5-BB313095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3761C-55FF-4859-B2A1-B6A2CB28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spc="-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74FF38-826C-40E4-83F4-4FB9D9512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CECA54-8E11-43D2-B76A-75D9CB54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A26163-03CE-4913-8637-0DFB5BA2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102E4D-A867-4C2A-A1D4-AA8B4BC7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055DC-8ED6-4086-BE92-2A0BABB8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9AC64A-E4B5-4158-A32C-AC8D3CF3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F21925-9504-4B9B-99CE-D03482D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68AF1F-8EFB-4AE3-9317-3F5118E6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57560D-A6DA-4150-8013-EE1A8DB8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98886A-0F62-4E75-B624-53AE16051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CFA929-209A-4BCA-8173-694A12FE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C7DDBA-417D-4220-A1D5-3C764C71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F82625-39E4-4D30-9769-C0F272E4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071674-A9CF-4A29-A33D-ACBE9E5D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920C8-CCD1-449E-9E03-375431DC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15352-62BE-484F-9D81-EF08E616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D8399D-1B9E-4157-8E2D-21C2D37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4FFFB6-8FBA-4C8B-A128-BBDC2801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832132-4449-4905-A076-C2C8B33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E97B8-70B0-4214-8BA5-7F4EC83D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531350" cy="2852737"/>
          </a:xfrm>
        </p:spPr>
        <p:txBody>
          <a:bodyPr anchor="b">
            <a:normAutofit/>
          </a:bodyPr>
          <a:lstStyle>
            <a:lvl1pPr>
              <a:defRPr sz="4800" b="1" i="0" spc="-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994CE9-8DD9-475F-BAC3-C41D15A0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531350" cy="1500187"/>
          </a:xfrm>
        </p:spPr>
        <p:txBody>
          <a:bodyPr/>
          <a:lstStyle>
            <a:lvl1pPr marL="0" indent="0">
              <a:buNone/>
              <a:defRPr sz="2400" spc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480038-9CDD-40B6-813D-9ADF7847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DA4465-CD0A-4C47-A8F6-E58F95C6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7D092F-0E0A-4794-B4AB-BD4E96D1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5FDE4D-84BD-4804-BC10-8C81E72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585542-0DA4-4460-B2FF-FE6441CCB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6481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77AF8C-5B53-46DD-8377-1818849B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1825625"/>
            <a:ext cx="4648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74006A-39F7-4ADA-BA6F-0D8722D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2422C6-9828-4553-9D9C-C5C50634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2CA867-AC97-4B8D-934A-0BA83A8D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4AC1B-F749-46BE-81A3-F9FF0A1A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52341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920E55-2796-4566-9F4F-05D8EB5C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349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173EF8-DBEC-4F6F-8D62-51CE7CB3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349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B7A777-0FC5-4D30-B688-63AA4810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5475" y="1681163"/>
            <a:ext cx="46577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51FB23-1C1D-4105-A720-C06123368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5475" y="2505075"/>
            <a:ext cx="465772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4C839C-56DA-4094-90CA-46FE740E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073D17-DA99-4FC9-9E73-35AE1ADE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D8B690-1584-46E1-9B76-CE7AA05B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42AA3-1DBF-42D0-959D-2081DFE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39B4AB-1121-43B5-9764-170579FB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94B16-FA52-486C-B4CB-17755BBA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13CEBF-9BA6-4F9B-9401-B3E9FDC4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2287E21-FF47-4745-98E5-DD0860F5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99679C-992A-4A9B-ACFA-2C2D22B1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DED582-368F-4768-9790-DB3A9C50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DE143-FA9E-4C32-BA73-9301A80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DCB6BB-0678-4455-AACB-DD74FC38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1800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355521-D6EF-40C5-ACDB-992F026FE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BB2885-1166-4D44-A392-920F5307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931693-1E53-41F6-9B0A-FAC6045E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185DB6-2AFE-488E-B7EA-29D2C69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D6F32-4876-439F-864D-DF6737AB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A89E45-D719-4BA5-A43F-B4183A4E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1800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A3640C-A3E6-4645-ACD0-45F9A46F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8692E1-980A-411B-8F01-B888D334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0ADF2F-71AB-46D7-BA8B-65077D0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D948DA-1C85-476A-896E-D735452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79DA0D-9471-4348-99D5-3ABF9779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DB72F2-A447-4C35-9DFD-E07DA1A6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0B7A1A-5826-44F3-8122-4BE5454EC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347D57-CC64-47D9-A9F8-4ECFCE5FF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5AC69-896F-4C7D-A828-1BCCCDCD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15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5E8B4C-292D-42AE-9272-3414D255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53" y="1970608"/>
            <a:ext cx="2731005" cy="1263913"/>
          </a:xfrm>
        </p:spPr>
        <p:txBody>
          <a:bodyPr>
            <a:normAutofit/>
          </a:bodyPr>
          <a:lstStyle/>
          <a:p>
            <a:r>
              <a:rPr lang="en-ID" sz="5400" dirty="0" smtClean="0"/>
              <a:t>REDUX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34F090-68F3-4AE4-8426-21C40F32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05" y="3066079"/>
            <a:ext cx="8972365" cy="1655762"/>
          </a:xfrm>
        </p:spPr>
        <p:txBody>
          <a:bodyPr/>
          <a:lstStyle/>
          <a:p>
            <a:pPr algn="l"/>
            <a:r>
              <a:rPr lang="en-US" dirty="0" smtClean="0"/>
              <a:t>PT. </a:t>
            </a:r>
            <a:r>
              <a:rPr lang="en-US" dirty="0" err="1" smtClean="0"/>
              <a:t>Prosigmaka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1" spc="-1">
                <a:latin typeface="Arial"/>
              </a:rPr>
              <a:t>Redux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441312" y="2260884"/>
            <a:ext cx="5381971" cy="31841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13055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en-US" sz="2000" spc="-1" dirty="0" smtClean="0">
                <a:ea typeface="+mn-lt"/>
                <a:cs typeface="+mn-lt"/>
              </a:rPr>
              <a:t>	</a:t>
            </a:r>
            <a:r>
              <a:rPr lang="en-US" sz="2000" spc="-1" dirty="0" err="1" smtClean="0">
                <a:ea typeface="+mn-lt"/>
                <a:cs typeface="+mn-lt"/>
              </a:rPr>
              <a:t>Redux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adalah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sebuah</a:t>
            </a:r>
            <a:r>
              <a:rPr lang="en-US" sz="2000" spc="-1" dirty="0" smtClean="0">
                <a:ea typeface="+mn-lt"/>
                <a:cs typeface="+mn-lt"/>
              </a:rPr>
              <a:t> pattern </a:t>
            </a:r>
            <a:r>
              <a:rPr lang="en-US" sz="2000" spc="-1" dirty="0" err="1" smtClean="0">
                <a:ea typeface="+mn-lt"/>
                <a:cs typeface="+mn-lt"/>
              </a:rPr>
              <a:t>atau</a:t>
            </a:r>
            <a:r>
              <a:rPr lang="en-US" sz="2000" spc="-1" dirty="0" smtClean="0">
                <a:ea typeface="+mn-lt"/>
                <a:cs typeface="+mn-lt"/>
              </a:rPr>
              <a:t> library yang </a:t>
            </a:r>
            <a:r>
              <a:rPr lang="en-US" sz="2000" spc="-1" dirty="0" err="1" smtClean="0">
                <a:ea typeface="+mn-lt"/>
                <a:cs typeface="+mn-lt"/>
              </a:rPr>
              <a:t>digunakan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untuk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mengatur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atau</a:t>
            </a:r>
            <a:r>
              <a:rPr lang="en-US" sz="2000" spc="-1" dirty="0" smtClean="0">
                <a:ea typeface="+mn-lt"/>
                <a:cs typeface="+mn-lt"/>
              </a:rPr>
              <a:t> updating state </a:t>
            </a:r>
            <a:r>
              <a:rPr lang="en-US" sz="2000" spc="-1" dirty="0" err="1" smtClean="0">
                <a:ea typeface="+mn-lt"/>
                <a:cs typeface="+mn-lt"/>
              </a:rPr>
              <a:t>dalam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aplikasi</a:t>
            </a:r>
            <a:r>
              <a:rPr lang="en-US" sz="2000" spc="-1" dirty="0" smtClean="0">
                <a:ea typeface="+mn-lt"/>
                <a:cs typeface="+mn-lt"/>
              </a:rPr>
              <a:t>. </a:t>
            </a:r>
            <a:r>
              <a:rPr lang="en-US" sz="2000" spc="-1" dirty="0" err="1" smtClean="0">
                <a:ea typeface="+mn-lt"/>
                <a:cs typeface="+mn-lt"/>
              </a:rPr>
              <a:t>Redux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memiliki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pusat</a:t>
            </a:r>
            <a:r>
              <a:rPr lang="en-US" sz="2000" spc="-1" dirty="0" smtClean="0">
                <a:ea typeface="+mn-lt"/>
                <a:cs typeface="+mn-lt"/>
              </a:rPr>
              <a:t> yang </a:t>
            </a:r>
            <a:r>
              <a:rPr lang="en-US" sz="2000" spc="-1" dirty="0" err="1" smtClean="0">
                <a:ea typeface="+mn-lt"/>
                <a:cs typeface="+mn-lt"/>
              </a:rPr>
              <a:t>dapat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digunakan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oleh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semua</a:t>
            </a:r>
            <a:r>
              <a:rPr lang="en-US" sz="2000" spc="-1" dirty="0" smtClean="0">
                <a:ea typeface="+mn-lt"/>
                <a:cs typeface="+mn-lt"/>
              </a:rPr>
              <a:t> class </a:t>
            </a:r>
            <a:r>
              <a:rPr lang="en-US" sz="2000" spc="-1" dirty="0" err="1" smtClean="0">
                <a:ea typeface="+mn-lt"/>
                <a:cs typeface="+mn-lt"/>
              </a:rPr>
              <a:t>pada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aplikasi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tersebut</a:t>
            </a:r>
            <a:r>
              <a:rPr lang="en-US" sz="2000" spc="-1" dirty="0" smtClean="0">
                <a:ea typeface="+mn-lt"/>
                <a:cs typeface="+mn-lt"/>
              </a:rPr>
              <a:t>. </a:t>
            </a:r>
            <a:r>
              <a:rPr lang="en-US" sz="2000" spc="-1" dirty="0" err="1" smtClean="0">
                <a:ea typeface="+mn-lt"/>
                <a:cs typeface="+mn-lt"/>
              </a:rPr>
              <a:t>Pada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dasarnya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redux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tersebut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membuat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suatu</a:t>
            </a:r>
            <a:r>
              <a:rPr lang="en-US" sz="2000" spc="-1" dirty="0" smtClean="0">
                <a:ea typeface="+mn-lt"/>
                <a:cs typeface="+mn-lt"/>
              </a:rPr>
              <a:t> state global yang </a:t>
            </a:r>
            <a:r>
              <a:rPr lang="en-US" sz="2000" spc="-1" dirty="0" err="1" smtClean="0">
                <a:ea typeface="+mn-lt"/>
                <a:cs typeface="+mn-lt"/>
              </a:rPr>
              <a:t>dapat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diakses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dan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dirubah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oleh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semua</a:t>
            </a:r>
            <a:r>
              <a:rPr lang="en-US" sz="2000" spc="-1" dirty="0" smtClean="0">
                <a:ea typeface="+mn-lt"/>
                <a:cs typeface="+mn-lt"/>
              </a:rPr>
              <a:t> class </a:t>
            </a:r>
            <a:r>
              <a:rPr lang="en-US" sz="2000" spc="-1" dirty="0" err="1" smtClean="0">
                <a:ea typeface="+mn-lt"/>
                <a:cs typeface="+mn-lt"/>
              </a:rPr>
              <a:t>pada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suatu</a:t>
            </a:r>
            <a:r>
              <a:rPr lang="en-US" sz="2000" spc="-1" dirty="0" smtClean="0">
                <a:ea typeface="+mn-lt"/>
                <a:cs typeface="+mn-lt"/>
              </a:rPr>
              <a:t> </a:t>
            </a:r>
            <a:r>
              <a:rPr lang="en-US" sz="2000" spc="-1" dirty="0" err="1" smtClean="0">
                <a:ea typeface="+mn-lt"/>
                <a:cs typeface="+mn-lt"/>
              </a:rPr>
              <a:t>aplikasi</a:t>
            </a:r>
            <a:r>
              <a:rPr lang="en-US" sz="2000" spc="-1" dirty="0" smtClean="0">
                <a:ea typeface="+mn-lt"/>
                <a:cs typeface="+mn-lt"/>
              </a:rPr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perubahaan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Redux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 </a:t>
            </a:r>
            <a:r>
              <a:rPr lang="en-US" sz="2000" b="1" dirty="0"/>
              <a:t>action, reducer, store</a:t>
            </a:r>
            <a:r>
              <a:rPr lang="en-US" sz="2000" dirty="0" smtClean="0"/>
              <a:t>.</a:t>
            </a:r>
            <a:endParaRPr lang="id-ID" sz="2000" spc="-1" dirty="0">
              <a:ea typeface="+mn-lt"/>
              <a:cs typeface="+mn-lt"/>
            </a:endParaRPr>
          </a:p>
          <a:p>
            <a:pPr marL="522219" indent="-391664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cs typeface="Arial"/>
            </a:endParaRPr>
          </a:p>
        </p:txBody>
      </p:sp>
      <p:pic>
        <p:nvPicPr>
          <p:cNvPr id="2" name="Gambar 2">
            <a:extLst>
              <a:ext uri="{FF2B5EF4-FFF2-40B4-BE49-F238E27FC236}">
                <a16:creationId xmlns="" xmlns:a16="http://schemas.microsoft.com/office/drawing/2014/main" id="{DEC7A884-D75F-4790-B1F4-FBD2319C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142" y="1712683"/>
            <a:ext cx="3999090" cy="38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1" spc="-1" dirty="0">
                <a:latin typeface="Arial"/>
              </a:rPr>
              <a:t>Action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609754" y="1604399"/>
            <a:ext cx="11109003" cy="1037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345586" indent="-345586">
              <a:buFont typeface="Arial"/>
              <a:buChar char="•"/>
            </a:pP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list </a:t>
            </a:r>
            <a:r>
              <a:rPr lang="en-US" i="1" dirty="0" smtClean="0"/>
              <a:t>action(type)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action creator</a:t>
            </a:r>
            <a:r>
              <a:rPr lang="en-US" dirty="0"/>
              <a:t>,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 </a:t>
            </a:r>
            <a:r>
              <a:rPr lang="en-US" i="1" dirty="0"/>
              <a:t>list </a:t>
            </a:r>
            <a:r>
              <a:rPr lang="en-US" dirty="0"/>
              <a:t>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creator</a:t>
            </a:r>
            <a:r>
              <a:rPr lang="en-US" dirty="0"/>
              <a:t> 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perumpamaan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action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 smtClean="0"/>
              <a:t>.</a:t>
            </a:r>
          </a:p>
        </p:txBody>
      </p:sp>
      <p:pic>
        <p:nvPicPr>
          <p:cNvPr id="2" name="Gambar 2">
            <a:extLst>
              <a:ext uri="{FF2B5EF4-FFF2-40B4-BE49-F238E27FC236}">
                <a16:creationId xmlns="" xmlns:a16="http://schemas.microsoft.com/office/drawing/2014/main" id="{5F85C81E-823C-43AD-A564-B0877D7B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67" y="3225800"/>
            <a:ext cx="4122670" cy="3521590"/>
          </a:xfrm>
          <a:prstGeom prst="rect">
            <a:avLst/>
          </a:prstGeom>
        </p:spPr>
      </p:pic>
      <p:pic>
        <p:nvPicPr>
          <p:cNvPr id="5" name="Gambar 2">
            <a:extLst>
              <a:ext uri="{FF2B5EF4-FFF2-40B4-BE49-F238E27FC236}">
                <a16:creationId xmlns="" xmlns:a16="http://schemas.microsoft.com/office/drawing/2014/main" id="{21EEEAC5-7A94-4D8C-AC12-73A16408E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54" y="3225800"/>
            <a:ext cx="4508346" cy="3521562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028854" y="2662030"/>
            <a:ext cx="1777846" cy="5637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pc="-1" dirty="0" smtClean="0"/>
              <a:t>Action creator :</a:t>
            </a:r>
            <a:endParaRPr lang="en-US" spc="-1" dirty="0"/>
          </a:p>
        </p:txBody>
      </p:sp>
      <p:sp>
        <p:nvSpPr>
          <p:cNvPr id="7" name="TextShape 1"/>
          <p:cNvSpPr txBox="1"/>
          <p:nvPr/>
        </p:nvSpPr>
        <p:spPr>
          <a:xfrm>
            <a:off x="5849067" y="2662030"/>
            <a:ext cx="1777846" cy="5637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pc="-1" dirty="0" smtClean="0"/>
              <a:t>Action list(type) :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77429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1" spc="-1">
                <a:latin typeface="Arial"/>
              </a:rPr>
              <a:t>Reducer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609755" y="1239202"/>
            <a:ext cx="10388445" cy="23919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9500"/>
          </a:bodyPr>
          <a:lstStyle/>
          <a:p>
            <a:pPr>
              <a:spcBef>
                <a:spcPts val="1714"/>
              </a:spcBef>
              <a:buClr>
                <a:srgbClr val="000000"/>
              </a:buClr>
            </a:pPr>
            <a:r>
              <a:rPr lang="en-US" sz="2000" dirty="0" smtClean="0"/>
              <a:t>	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/>
              <a:t>action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hal-hal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reducer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.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menyatukan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.</a:t>
            </a:r>
            <a:endParaRPr lang="id-ID" sz="2000" dirty="0"/>
          </a:p>
        </p:txBody>
      </p:sp>
      <p:pic>
        <p:nvPicPr>
          <p:cNvPr id="3" name="Gambar 3" descr="Sebuah gambar berisi teks&#10;&#10;Deskripsi dibuat secara otomatis">
            <a:extLst>
              <a:ext uri="{FF2B5EF4-FFF2-40B4-BE49-F238E27FC236}">
                <a16:creationId xmlns="" xmlns:a16="http://schemas.microsoft.com/office/drawing/2014/main" id="{24039E75-8C1B-4A57-AAE3-F2A49E95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5" y="2641633"/>
            <a:ext cx="4781141" cy="3910592"/>
          </a:xfrm>
          <a:prstGeom prst="rect">
            <a:avLst/>
          </a:prstGeom>
        </p:spPr>
      </p:pic>
      <p:pic>
        <p:nvPicPr>
          <p:cNvPr id="5" name="Gambar 3" descr="Sebuah gambar berisi teks&#10;&#10;Deskripsi dibuat secara otomatis">
            <a:extLst>
              <a:ext uri="{FF2B5EF4-FFF2-40B4-BE49-F238E27FC236}">
                <a16:creationId xmlns="" xmlns:a16="http://schemas.microsoft.com/office/drawing/2014/main" id="{1E752F87-DD37-428A-A4B4-9F2014D3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05" y="3315507"/>
            <a:ext cx="3874095" cy="3236718"/>
          </a:xfrm>
          <a:prstGeom prst="rect">
            <a:avLst/>
          </a:prstGeom>
        </p:spPr>
      </p:pic>
      <p:sp>
        <p:nvSpPr>
          <p:cNvPr id="6" name="TextShape 2"/>
          <p:cNvSpPr txBox="1"/>
          <p:nvPr/>
        </p:nvSpPr>
        <p:spPr>
          <a:xfrm>
            <a:off x="5917605" y="2917233"/>
            <a:ext cx="6185495" cy="2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9500"/>
          </a:bodyPr>
          <a:lstStyle/>
          <a:p>
            <a:pPr>
              <a:spcBef>
                <a:spcPts val="1714"/>
              </a:spcBef>
              <a:buClr>
                <a:srgbClr val="000000"/>
              </a:buClr>
            </a:pPr>
            <a:r>
              <a:rPr lang="en-US" sz="1600" dirty="0" smtClean="0"/>
              <a:t>- </a:t>
            </a:r>
            <a:r>
              <a:rPr lang="id-ID" sz="1600" dirty="0" smtClean="0"/>
              <a:t>combineReducers</a:t>
            </a:r>
            <a:r>
              <a:rPr lang="id-ID" sz="1600" dirty="0"/>
              <a:t> yang fungsinya untuk menyatukan banyak reducers.</a:t>
            </a:r>
            <a:r>
              <a:rPr lang="id-ID" sz="1600" dirty="0">
                <a:ea typeface="Calibri"/>
                <a:cs typeface="Calibri"/>
              </a:rPr>
              <a:t> </a:t>
            </a:r>
            <a:endParaRPr lang="id-ID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3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1" spc="-1">
                <a:latin typeface="Arial"/>
              </a:rPr>
              <a:t>Store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432409" y="2054869"/>
            <a:ext cx="4532656" cy="38918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9500"/>
          </a:bodyPr>
          <a:lstStyle/>
          <a:p>
            <a:pPr>
              <a:buClr>
                <a:srgbClr val="000000"/>
              </a:buClr>
            </a:pPr>
            <a:r>
              <a:rPr lang="id-ID" sz="1693" dirty="0">
                <a:ea typeface="+mn-lt"/>
                <a:cs typeface="+mn-lt"/>
              </a:rPr>
              <a:t>Tugas </a:t>
            </a:r>
            <a:r>
              <a:rPr lang="id-ID" sz="1693" i="1" dirty="0">
                <a:ea typeface="+mn-lt"/>
                <a:cs typeface="+mn-lt"/>
              </a:rPr>
              <a:t>Store</a:t>
            </a:r>
            <a:r>
              <a:rPr lang="id-ID" sz="1693" dirty="0">
                <a:ea typeface="+mn-lt"/>
                <a:cs typeface="+mn-lt"/>
              </a:rPr>
              <a:t> adalah:</a:t>
            </a:r>
            <a:endParaRPr lang="id-ID" sz="2177" dirty="0"/>
          </a:p>
          <a:p>
            <a:pPr marL="345586" indent="-345586">
              <a:buFont typeface="Arial"/>
              <a:buChar char="•"/>
            </a:pPr>
            <a:r>
              <a:rPr lang="id-ID" sz="1693" dirty="0" smtClean="0">
                <a:ea typeface="+mn-lt"/>
                <a:cs typeface="+mn-lt"/>
              </a:rPr>
              <a:t>menggabungkan</a:t>
            </a:r>
            <a:r>
              <a:rPr lang="id-ID" sz="1693" dirty="0">
                <a:ea typeface="+mn-lt"/>
                <a:cs typeface="+mn-lt"/>
              </a:rPr>
              <a:t> </a:t>
            </a:r>
            <a:r>
              <a:rPr lang="id-ID" sz="1693" i="1" dirty="0">
                <a:ea typeface="+mn-lt"/>
                <a:cs typeface="+mn-lt"/>
              </a:rPr>
              <a:t>Action</a:t>
            </a:r>
            <a:r>
              <a:rPr lang="id-ID" sz="1693" dirty="0">
                <a:ea typeface="+mn-lt"/>
                <a:cs typeface="+mn-lt"/>
              </a:rPr>
              <a:t> dan </a:t>
            </a:r>
            <a:r>
              <a:rPr lang="id-ID" sz="1693" i="1" dirty="0">
                <a:ea typeface="+mn-lt"/>
                <a:cs typeface="+mn-lt"/>
              </a:rPr>
              <a:t>Reducer</a:t>
            </a:r>
            <a:r>
              <a:rPr lang="id-ID" sz="1693" dirty="0">
                <a:ea typeface="+mn-lt"/>
                <a:cs typeface="+mn-lt"/>
              </a:rPr>
              <a:t> agar bisa bekerja sebagai state manajemen.</a:t>
            </a:r>
            <a:endParaRPr lang="id-ID" sz="2177" dirty="0"/>
          </a:p>
          <a:p>
            <a:pPr marL="345586" indent="-345586">
              <a:buClr>
                <a:srgbClr val="000000"/>
              </a:buClr>
              <a:buFont typeface="Arial"/>
              <a:buChar char="•"/>
            </a:pPr>
            <a:r>
              <a:rPr lang="id-ID" sz="1693" dirty="0">
                <a:ea typeface="+mn-lt"/>
                <a:cs typeface="+mn-lt"/>
              </a:rPr>
              <a:t>menyimpan keseluruhan </a:t>
            </a:r>
            <a:r>
              <a:rPr lang="id-ID" sz="1693" i="1" dirty="0">
                <a:ea typeface="+mn-lt"/>
                <a:cs typeface="+mn-lt"/>
              </a:rPr>
              <a:t>state</a:t>
            </a:r>
            <a:r>
              <a:rPr lang="id-ID" sz="1693" dirty="0">
                <a:ea typeface="+mn-lt"/>
                <a:cs typeface="+mn-lt"/>
              </a:rPr>
              <a:t>.</a:t>
            </a:r>
            <a:endParaRPr lang="id-ID" sz="2177" dirty="0">
              <a:ea typeface="+mn-lt"/>
              <a:cs typeface="+mn-lt"/>
            </a:endParaRPr>
          </a:p>
          <a:p>
            <a:pPr marL="345586" indent="-345586">
              <a:buClr>
                <a:srgbClr val="000000"/>
              </a:buClr>
              <a:buFont typeface="Arial"/>
              <a:buChar char="•"/>
            </a:pPr>
            <a:r>
              <a:rPr lang="id-ID" sz="1693" dirty="0">
                <a:ea typeface="+mn-lt"/>
                <a:cs typeface="+mn-lt"/>
              </a:rPr>
              <a:t>mengakses </a:t>
            </a:r>
            <a:r>
              <a:rPr lang="id-ID" sz="1693" i="1" dirty="0">
                <a:ea typeface="+mn-lt"/>
                <a:cs typeface="+mn-lt"/>
              </a:rPr>
              <a:t>state</a:t>
            </a:r>
            <a:r>
              <a:rPr lang="id-ID" sz="1693" dirty="0">
                <a:ea typeface="+mn-lt"/>
                <a:cs typeface="+mn-lt"/>
              </a:rPr>
              <a:t> </a:t>
            </a:r>
          </a:p>
          <a:p>
            <a:pPr marL="345586" indent="-345586">
              <a:buClr>
                <a:srgbClr val="000000"/>
              </a:buClr>
              <a:buFont typeface="Arial"/>
              <a:buChar char="•"/>
            </a:pPr>
            <a:r>
              <a:rPr lang="id-ID" sz="1693" dirty="0">
                <a:ea typeface="+mn-lt"/>
                <a:cs typeface="+mn-lt"/>
              </a:rPr>
              <a:t>menjalankan </a:t>
            </a:r>
            <a:r>
              <a:rPr lang="id-ID" sz="1693" i="1" dirty="0">
                <a:ea typeface="+mn-lt"/>
                <a:cs typeface="+mn-lt"/>
              </a:rPr>
              <a:t>reducer</a:t>
            </a:r>
            <a:r>
              <a:rPr lang="id-ID" sz="1693" dirty="0">
                <a:ea typeface="+mn-lt"/>
                <a:cs typeface="+mn-lt"/>
              </a:rPr>
              <a:t> untuk merubah </a:t>
            </a:r>
            <a:r>
              <a:rPr lang="id-ID" sz="1693" i="1" dirty="0">
                <a:ea typeface="+mn-lt"/>
                <a:cs typeface="+mn-lt"/>
              </a:rPr>
              <a:t>state</a:t>
            </a:r>
            <a:r>
              <a:rPr lang="id-ID" sz="1693" dirty="0">
                <a:ea typeface="+mn-lt"/>
                <a:cs typeface="+mn-lt"/>
              </a:rPr>
              <a:t> dengan cara dispatch(action)</a:t>
            </a:r>
            <a:endParaRPr lang="id-ID" sz="2177" dirty="0"/>
          </a:p>
          <a:p>
            <a:pPr marL="414703" indent="-414703">
              <a:spcBef>
                <a:spcPts val="1714"/>
              </a:spcBef>
              <a:buClr>
                <a:srgbClr val="000000"/>
              </a:buClr>
              <a:buFont typeface="Arial"/>
              <a:buChar char="•"/>
            </a:pPr>
            <a:endParaRPr lang="id-ID" sz="1693" dirty="0">
              <a:latin typeface="Arial"/>
              <a:cs typeface="Calibri"/>
            </a:endParaRPr>
          </a:p>
        </p:txBody>
      </p:sp>
      <p:pic>
        <p:nvPicPr>
          <p:cNvPr id="3" name="Gambar 3" descr="Sebuah gambar berisi teks&#10;&#10;Deskripsi dibuat secara otomatis">
            <a:extLst>
              <a:ext uri="{FF2B5EF4-FFF2-40B4-BE49-F238E27FC236}">
                <a16:creationId xmlns="" xmlns:a16="http://schemas.microsoft.com/office/drawing/2014/main" id="{9963D1BA-FE75-44DA-A1DF-89601925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86" y="1508543"/>
            <a:ext cx="5452840" cy="46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1" spc="-1">
                <a:latin typeface="Arial"/>
              </a:rPr>
              <a:t>Connect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32664" y="1485423"/>
            <a:ext cx="11048391" cy="1198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9500"/>
          </a:bodyPr>
          <a:lstStyle/>
          <a:p>
            <a:pPr>
              <a:buClr>
                <a:srgbClr val="000000"/>
              </a:buClr>
            </a:pPr>
            <a:r>
              <a:rPr lang="en-US" sz="1693" dirty="0" smtClean="0">
                <a:latin typeface="Calibri"/>
              </a:rPr>
              <a:t>	</a:t>
            </a:r>
            <a:r>
              <a:rPr lang="id-ID" sz="1693" dirty="0" smtClean="0">
                <a:latin typeface="Calibri"/>
              </a:rPr>
              <a:t>Misalkan </a:t>
            </a:r>
            <a:r>
              <a:rPr lang="id-ID" sz="1693" dirty="0">
                <a:latin typeface="Calibri"/>
              </a:rPr>
              <a:t>kita akan membuat component tabel/form, maka untuk menghubungkan component dengan store yaitu menggunakan </a:t>
            </a:r>
            <a:r>
              <a:rPr lang="id-ID" sz="1693" b="1" dirty="0" smtClean="0">
                <a:latin typeface="Calibri"/>
              </a:rPr>
              <a:t>connect</a:t>
            </a:r>
            <a:r>
              <a:rPr lang="en-US" sz="1693" dirty="0" smtClean="0">
                <a:latin typeface="Calibri"/>
                <a:cs typeface="Calibri"/>
              </a:rPr>
              <a:t>. </a:t>
            </a:r>
            <a:r>
              <a:rPr lang="id-ID" sz="1693" dirty="0" smtClean="0">
                <a:ea typeface="+mn-lt"/>
                <a:cs typeface="+mn-lt"/>
              </a:rPr>
              <a:t>MapStateToProps</a:t>
            </a:r>
            <a:r>
              <a:rPr lang="id-ID" sz="1693" dirty="0">
                <a:ea typeface="+mn-lt"/>
                <a:cs typeface="+mn-lt"/>
              </a:rPr>
              <a:t> digunakan untuk  menerima state store sebagai argumen. Ini mengembalikan objek yang menggambarkan bagaimana keadaan store dipetakan ke dalam </a:t>
            </a:r>
            <a:r>
              <a:rPr lang="id-ID" sz="1693" dirty="0" smtClean="0">
                <a:ea typeface="+mn-lt"/>
                <a:cs typeface="+mn-lt"/>
              </a:rPr>
              <a:t>properti.</a:t>
            </a:r>
            <a:r>
              <a:rPr lang="en-US" sz="2177" dirty="0" smtClean="0"/>
              <a:t> </a:t>
            </a:r>
            <a:r>
              <a:rPr lang="id-ID" sz="1693" dirty="0" smtClean="0">
                <a:ea typeface="+mn-lt"/>
                <a:cs typeface="+mn-lt"/>
              </a:rPr>
              <a:t>MapDispatchToProps</a:t>
            </a:r>
            <a:r>
              <a:rPr lang="id-ID" sz="1693" dirty="0">
                <a:ea typeface="+mn-lt"/>
                <a:cs typeface="+mn-lt"/>
              </a:rPr>
              <a:t> digunakan untuk mengembalikan objek serupa yang menggambarkan bagaimana tindakan pengiriman dipetakan ke props</a:t>
            </a:r>
          </a:p>
          <a:p>
            <a:pPr marL="207352" indent="-207352">
              <a:buClr>
                <a:srgbClr val="000000"/>
              </a:buClr>
              <a:buFont typeface="Arial"/>
              <a:buChar char="•"/>
            </a:pPr>
            <a:endParaRPr lang="id-ID" sz="1693" dirty="0">
              <a:latin typeface="Arial"/>
              <a:cs typeface="Calibri"/>
            </a:endParaRPr>
          </a:p>
        </p:txBody>
      </p:sp>
      <p:pic>
        <p:nvPicPr>
          <p:cNvPr id="3" name="Gambar 3">
            <a:extLst>
              <a:ext uri="{FF2B5EF4-FFF2-40B4-BE49-F238E27FC236}">
                <a16:creationId xmlns="" xmlns:a16="http://schemas.microsoft.com/office/drawing/2014/main" id="{739F32D5-8BCE-46FC-BA0B-5FB43088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5" y="3429369"/>
            <a:ext cx="3174845" cy="631662"/>
          </a:xfrm>
          <a:prstGeom prst="rect">
            <a:avLst/>
          </a:prstGeom>
        </p:spPr>
      </p:pic>
      <p:pic>
        <p:nvPicPr>
          <p:cNvPr id="4" name="Gambar 4">
            <a:extLst>
              <a:ext uri="{FF2B5EF4-FFF2-40B4-BE49-F238E27FC236}">
                <a16:creationId xmlns="" xmlns:a16="http://schemas.microsoft.com/office/drawing/2014/main" id="{3E0D97BC-15CE-45CD-91CC-B7A055C2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5" y="4279161"/>
            <a:ext cx="3873345" cy="527056"/>
          </a:xfrm>
          <a:prstGeom prst="rect">
            <a:avLst/>
          </a:prstGeom>
        </p:spPr>
      </p:pic>
      <p:pic>
        <p:nvPicPr>
          <p:cNvPr id="6" name="Gambar 4" descr="Sebuah gambar berisi teks&#10;&#10;Deskripsi dibuat secara otomatis">
            <a:extLst>
              <a:ext uri="{FF2B5EF4-FFF2-40B4-BE49-F238E27FC236}">
                <a16:creationId xmlns="" xmlns:a16="http://schemas.microsoft.com/office/drawing/2014/main" id="{5AEB8AC2-C27C-4092-9E78-BB9FBB98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737" y="3011546"/>
            <a:ext cx="4716218" cy="35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4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074822" y="144303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/>
              <a:t>Terimakasih </a:t>
            </a:r>
            <a:r>
              <a:rPr lang="id-ID" sz="6000" dirty="0" smtClean="0">
                <a:sym typeface="Wingdings" panose="05000000000000000000" pitchFamily="2" charset="2"/>
              </a:rPr>
              <a:t>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222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igmaka.potx" id="{0E9C2899-6B45-411C-A945-F00468623507}" vid="{B0A88102-03ED-4B94-9B1A-33F478051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Prosigmaka</Template>
  <TotalTime>1690</TotalTime>
  <Words>26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Office Theme</vt:lpstr>
      <vt:lpstr>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 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Riksa</dc:creator>
  <cp:lastModifiedBy>Naufal Retyan Ajisasongko</cp:lastModifiedBy>
  <cp:revision>69</cp:revision>
  <dcterms:created xsi:type="dcterms:W3CDTF">2020-05-26T06:32:18Z</dcterms:created>
  <dcterms:modified xsi:type="dcterms:W3CDTF">2021-05-18T05:22:03Z</dcterms:modified>
</cp:coreProperties>
</file>