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5" r:id="rId3"/>
    <p:sldId id="296" r:id="rId4"/>
    <p:sldId id="298" r:id="rId5"/>
    <p:sldId id="299" r:id="rId6"/>
    <p:sldId id="301" r:id="rId7"/>
    <p:sldId id="302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452D2-FCCC-439F-870A-FB6AE93A1ED9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6F41D-9CF2-4451-A4B5-BB3130959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C3761C-55FF-4859-B2A1-B6A2CB28A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spc="-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274FF38-826C-40E4-83F4-4FB9D9512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CECA54-8E11-43D2-B76A-75D9CB54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A26163-03CE-4913-8637-0DFB5BA2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102E4D-A867-4C2A-A1D4-AA8B4BC7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3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4055DC-8ED6-4086-BE92-2A0BABB81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79AC64A-E4B5-4158-A32C-AC8D3CF3B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F21925-9504-4B9B-99CE-D03482DC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68AF1F-8EFB-4AE3-9317-3F5118E6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57560D-A6DA-4150-8013-EE1A8DB8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998886A-0F62-4E75-B624-53AE16051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3CFA929-209A-4BCA-8173-694A12FE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C7DDBA-417D-4220-A1D5-3C764C71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F82625-39E4-4D30-9769-C0F272E4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F071674-A9CF-4A29-A33D-ACBE9E5D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6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2920C8-CCD1-449E-9E03-375431DC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7B15352-62BE-484F-9D81-EF08E616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DD8399D-1B9E-4157-8E2D-21C2D37B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4FFFB6-8FBA-4C8B-A128-BBDC2801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6832132-4449-4905-A076-C2C8B338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1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8E97B8-70B0-4214-8BA5-7F4EC83D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9531350" cy="2852737"/>
          </a:xfrm>
        </p:spPr>
        <p:txBody>
          <a:bodyPr anchor="b">
            <a:normAutofit/>
          </a:bodyPr>
          <a:lstStyle>
            <a:lvl1pPr>
              <a:defRPr sz="4800" b="1" i="0" spc="-3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994CE9-8DD9-475F-BAC3-C41D15A0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9531350" cy="1500187"/>
          </a:xfrm>
        </p:spPr>
        <p:txBody>
          <a:bodyPr/>
          <a:lstStyle>
            <a:lvl1pPr marL="0" indent="0">
              <a:buNone/>
              <a:defRPr sz="2400" spc="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480038-9CDD-40B6-813D-9ADF7847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DA4465-CD0A-4C47-A8F6-E58F95C68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7D092F-0E0A-4794-B4AB-BD4E96D1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5FDE4D-84BD-4804-BC10-8C81E72E1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585542-0DA4-4460-B2FF-FE6441CCB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648199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77AF8C-5B53-46DD-8377-1818849BC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0" y="1825625"/>
            <a:ext cx="4648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74006A-39F7-4ADA-BA6F-0D8722DC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2422C6-9828-4553-9D9C-C5C50634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A2CA867-AC97-4B8D-934A-0BA83A8D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7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44AC1B-F749-46BE-81A3-F9FF0A1A4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52341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2920E55-2796-4566-9F4F-05D8EB5C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63490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7173EF8-DBEC-4F6F-8D62-51CE7CB3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63490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AB7A777-0FC5-4D30-B688-63AA4810D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05475" y="1681163"/>
            <a:ext cx="46577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C51FB23-1C1D-4105-A720-C06123368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05475" y="2505075"/>
            <a:ext cx="4657725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34C839C-56DA-4094-90CA-46FE740E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5073D17-DA99-4FC9-9E73-35AE1ADE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5D8B690-1584-46E1-9B76-CE7AA05B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3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FD42AA3-1DBF-42D0-959D-2081DFEC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D39B4AB-1121-43B5-9764-170579FB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94B16-FA52-486C-B4CB-17755BBA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013CEBF-9BA6-4F9B-9401-B3E9FDC4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2287E21-FF47-4745-98E5-DD0860F5B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799679C-992A-4A9B-ACFA-2C2D22B1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EDED582-368F-4768-9790-DB3A9C50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FDE143-FA9E-4C32-BA73-9301A80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DCB6BB-0678-4455-AACB-DD74FC388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1800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4355521-D6EF-40C5-ACDB-992F026FE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5BB2885-1166-4D44-A392-920F5307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E931693-1E53-41F6-9B0A-FAC6045E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185DB6-2AFE-488E-B7EA-29D2C691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6D6F32-4876-439F-864D-DF6737AB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5A89E45-D719-4BA5-A43F-B4183A4E7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1800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FA3640C-A3E6-4645-ACD0-45F9A46F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18692E1-980A-411B-8F01-B888D334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0ADF2F-71AB-46D7-BA8B-65077D09A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3D948DA-1C85-476A-896E-D735452D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4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579DA0D-9471-4348-99D5-3ABF9779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DB72F2-A447-4C35-9DFD-E07DA1A64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0B7A1A-5826-44F3-8122-4BE5454EC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A360-0418-4ABD-A5D1-A7E4BDB17C15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347D57-CC64-47D9-A9F8-4ECFCE5FF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95AC69-896F-4C7D-A828-1BCCCDCDC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1FAE7-5F1F-49B3-B9B5-B749BC57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0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spc="-15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5E8B4C-292D-42AE-9272-3414D255F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4" y="1802166"/>
            <a:ext cx="9144000" cy="1263913"/>
          </a:xfrm>
        </p:spPr>
        <p:txBody>
          <a:bodyPr>
            <a:normAutofit fontScale="90000"/>
          </a:bodyPr>
          <a:lstStyle/>
          <a:p>
            <a:r>
              <a:rPr lang="en-ID" sz="5400" dirty="0" smtClean="0"/>
              <a:t>PROPS AND STATE REACT JS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F34F090-68F3-4AE4-8426-21C40F324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905" y="3066079"/>
            <a:ext cx="8972365" cy="1655762"/>
          </a:xfrm>
        </p:spPr>
        <p:txBody>
          <a:bodyPr/>
          <a:lstStyle/>
          <a:p>
            <a:pPr algn="l"/>
            <a:r>
              <a:rPr lang="en-ID" dirty="0" err="1" smtClean="0"/>
              <a:t>Periode</a:t>
            </a:r>
            <a:r>
              <a:rPr lang="en-ID" dirty="0" smtClean="0"/>
              <a:t> </a:t>
            </a:r>
            <a:r>
              <a:rPr lang="en-ID" dirty="0" err="1" smtClean="0"/>
              <a:t>Juni</a:t>
            </a:r>
            <a:r>
              <a:rPr lang="en-ID" dirty="0" smtClean="0"/>
              <a:t> – </a:t>
            </a:r>
            <a:r>
              <a:rPr lang="en-ID" dirty="0" err="1" smtClean="0"/>
              <a:t>Agustus</a:t>
            </a:r>
            <a:r>
              <a:rPr lang="en-ID" dirty="0" smtClean="0"/>
              <a:t>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8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1" spc="-1">
                <a:latin typeface="Arial"/>
              </a:rPr>
              <a:t>Props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4500"/>
          </a:bodyPr>
          <a:lstStyle/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/>
              <a:t>Props </a:t>
            </a:r>
            <a:r>
              <a:rPr lang="en-US" sz="2800" spc="-1" dirty="0" err="1"/>
              <a:t>adalah</a:t>
            </a:r>
            <a:r>
              <a:rPr lang="en-US" sz="2800" spc="-1" dirty="0"/>
              <a:t> </a:t>
            </a:r>
            <a:r>
              <a:rPr lang="en-US" sz="2800" spc="-1" dirty="0" err="1"/>
              <a:t>objek</a:t>
            </a:r>
            <a:r>
              <a:rPr lang="en-US" sz="2800" spc="-1" dirty="0"/>
              <a:t> yang </a:t>
            </a:r>
            <a:r>
              <a:rPr lang="en-US" sz="2800" spc="-1" dirty="0" err="1"/>
              <a:t>bisa</a:t>
            </a:r>
            <a:r>
              <a:rPr lang="en-US" sz="2800" spc="-1" dirty="0"/>
              <a:t> </a:t>
            </a:r>
            <a:r>
              <a:rPr lang="en-US" sz="2800" spc="-1" dirty="0" err="1"/>
              <a:t>di’pass</a:t>
            </a:r>
            <a:r>
              <a:rPr lang="en-US" sz="2800" spc="-1" dirty="0"/>
              <a:t>’ </a:t>
            </a:r>
            <a:r>
              <a:rPr lang="en-US" sz="2800" spc="-1" dirty="0" err="1"/>
              <a:t>dari</a:t>
            </a:r>
            <a:r>
              <a:rPr lang="en-US" sz="2800" spc="-1" dirty="0"/>
              <a:t> </a:t>
            </a:r>
            <a:r>
              <a:rPr lang="en-US" sz="2800" spc="-1" dirty="0" err="1"/>
              <a:t>suatu</a:t>
            </a:r>
            <a:r>
              <a:rPr lang="en-US" sz="2800" spc="-1" dirty="0"/>
              <a:t> </a:t>
            </a:r>
            <a:r>
              <a:rPr lang="en-US" sz="2800" spc="-1" dirty="0" err="1"/>
              <a:t>komponen</a:t>
            </a:r>
            <a:r>
              <a:rPr lang="en-US" sz="2800" spc="-1" dirty="0"/>
              <a:t> </a:t>
            </a:r>
            <a:r>
              <a:rPr lang="en-US" sz="2800" spc="-1" dirty="0" err="1"/>
              <a:t>ke</a:t>
            </a:r>
            <a:r>
              <a:rPr lang="en-US" sz="2800" spc="-1" dirty="0"/>
              <a:t> </a:t>
            </a:r>
            <a:r>
              <a:rPr lang="en-US" sz="2800" spc="-1" dirty="0" err="1"/>
              <a:t>komponen</a:t>
            </a:r>
            <a:r>
              <a:rPr lang="en-US" sz="2800" spc="-1" dirty="0"/>
              <a:t> lain. </a:t>
            </a:r>
            <a:r>
              <a:rPr lang="en-US" sz="2800" spc="-1" dirty="0" err="1"/>
              <a:t>Bisa</a:t>
            </a:r>
            <a:r>
              <a:rPr lang="en-US" sz="2800" spc="-1" dirty="0"/>
              <a:t> </a:t>
            </a:r>
            <a:r>
              <a:rPr lang="en-US" sz="2800" spc="-1" dirty="0" err="1"/>
              <a:t>berupa</a:t>
            </a:r>
            <a:r>
              <a:rPr lang="en-US" sz="2800" spc="-1" dirty="0"/>
              <a:t> data-data </a:t>
            </a:r>
            <a:r>
              <a:rPr lang="en-US" sz="2800" spc="-1" dirty="0" err="1"/>
              <a:t>ataupun</a:t>
            </a:r>
            <a:r>
              <a:rPr lang="en-US" sz="2800" spc="-1" dirty="0"/>
              <a:t> </a:t>
            </a:r>
            <a:r>
              <a:rPr lang="en-US" sz="2800" spc="-1" dirty="0" err="1"/>
              <a:t>fungsi</a:t>
            </a:r>
            <a:r>
              <a:rPr lang="en-US" sz="2800" spc="-1" dirty="0"/>
              <a:t>.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/>
              <a:t>Props are immutable, </a:t>
            </a:r>
            <a:r>
              <a:rPr lang="en-US" sz="2800" spc="-1" dirty="0" err="1"/>
              <a:t>artinya</a:t>
            </a:r>
            <a:r>
              <a:rPr lang="en-US" sz="2800" spc="-1" dirty="0"/>
              <a:t> </a:t>
            </a:r>
            <a:r>
              <a:rPr lang="en-US" sz="2800" spc="-1" dirty="0" err="1"/>
              <a:t>kita</a:t>
            </a:r>
            <a:r>
              <a:rPr lang="en-US" sz="2800" spc="-1" dirty="0"/>
              <a:t> </a:t>
            </a:r>
            <a:r>
              <a:rPr lang="en-US" sz="2800" spc="-1" dirty="0" err="1"/>
              <a:t>tidak</a:t>
            </a:r>
            <a:r>
              <a:rPr lang="en-US" sz="2800" spc="-1" dirty="0"/>
              <a:t> </a:t>
            </a:r>
            <a:r>
              <a:rPr lang="en-US" sz="2800" spc="-1" dirty="0" err="1"/>
              <a:t>bisa</a:t>
            </a:r>
            <a:r>
              <a:rPr lang="en-US" sz="2800" spc="-1" dirty="0"/>
              <a:t> </a:t>
            </a:r>
            <a:r>
              <a:rPr lang="en-US" sz="2800" spc="-1" dirty="0" err="1"/>
              <a:t>mengubah</a:t>
            </a:r>
            <a:r>
              <a:rPr lang="en-US" sz="2800" spc="-1" dirty="0"/>
              <a:t> props.</a:t>
            </a:r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/>
              <a:t>Container component (</a:t>
            </a:r>
            <a:r>
              <a:rPr lang="en-US" sz="2800" spc="-1" dirty="0" err="1"/>
              <a:t>pengirim</a:t>
            </a:r>
            <a:r>
              <a:rPr lang="en-US" sz="2800" spc="-1" dirty="0"/>
              <a:t> props) </a:t>
            </a:r>
            <a:r>
              <a:rPr lang="en-US" sz="2800" spc="-1" dirty="0" err="1"/>
              <a:t>bisa</a:t>
            </a:r>
            <a:r>
              <a:rPr lang="en-US" sz="2800" spc="-1" dirty="0"/>
              <a:t> men-define data yang </a:t>
            </a:r>
            <a:r>
              <a:rPr lang="en-US" sz="2800" spc="-1" dirty="0" err="1"/>
              <a:t>bisa</a:t>
            </a:r>
            <a:r>
              <a:rPr lang="en-US" sz="2800" spc="-1" dirty="0"/>
              <a:t> </a:t>
            </a:r>
            <a:r>
              <a:rPr lang="en-US" sz="2800" spc="-1" dirty="0" err="1"/>
              <a:t>diubah</a:t>
            </a:r>
            <a:endParaRPr lang="en-US" sz="2800" spc="-1" dirty="0"/>
          </a:p>
          <a:p>
            <a:pPr marL="522461" indent="-391846">
              <a:spcBef>
                <a:spcPts val="17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/>
              <a:t>Child component </a:t>
            </a:r>
            <a:r>
              <a:rPr lang="en-US" sz="2800" spc="-1" dirty="0" err="1"/>
              <a:t>bisa</a:t>
            </a:r>
            <a:r>
              <a:rPr lang="en-US" sz="2800" spc="-1" dirty="0"/>
              <a:t> </a:t>
            </a:r>
            <a:r>
              <a:rPr lang="en-US" sz="2800" spc="-1" dirty="0" err="1"/>
              <a:t>menerima</a:t>
            </a:r>
            <a:r>
              <a:rPr lang="en-US" sz="2800" spc="-1" dirty="0"/>
              <a:t> data </a:t>
            </a:r>
            <a:r>
              <a:rPr lang="en-US" sz="2800" spc="-1" dirty="0" err="1"/>
              <a:t>dari</a:t>
            </a:r>
            <a:r>
              <a:rPr lang="en-US" sz="2800" spc="-1" dirty="0"/>
              <a:t> parent component </a:t>
            </a:r>
            <a:r>
              <a:rPr lang="en-US" sz="2800" spc="-1" dirty="0" err="1"/>
              <a:t>melalui</a:t>
            </a:r>
            <a:r>
              <a:rPr lang="en-US" sz="2800" spc="-1" dirty="0"/>
              <a:t> props.</a:t>
            </a:r>
          </a:p>
          <a:p>
            <a:pPr marL="130615">
              <a:spcBef>
                <a:spcPts val="1714"/>
              </a:spcBef>
              <a:buClr>
                <a:srgbClr val="000000"/>
              </a:buClr>
              <a:buSzPct val="45000"/>
            </a:pPr>
            <a:endParaRPr lang="en-US" sz="2800" spc="-1" dirty="0"/>
          </a:p>
        </p:txBody>
      </p:sp>
    </p:spTree>
    <p:extLst>
      <p:ext uri="{BB962C8B-B14F-4D97-AF65-F5344CB8AC3E}">
        <p14:creationId xmlns:p14="http://schemas.microsoft.com/office/powerpoint/2010/main" val="119215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1" spc="-1">
                <a:latin typeface="Arial"/>
              </a:rPr>
              <a:t>Props example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609755" y="1418053"/>
            <a:ext cx="5141042" cy="466429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4500" lnSpcReduction="10000"/>
          </a:bodyPr>
          <a:lstStyle/>
          <a:p>
            <a:pPr marL="261230" indent="-261230">
              <a:spcBef>
                <a:spcPts val="1714"/>
              </a:spcBef>
              <a:buClr>
                <a:srgbClr val="000000"/>
              </a:buClr>
              <a:buFont typeface="StarSymbol"/>
              <a:buAutoNum type="arabicPlain"/>
            </a:pPr>
            <a:r>
              <a:rPr lang="en-US" sz="2419" spc="-1" dirty="0"/>
              <a:t>Kita </a:t>
            </a:r>
            <a:r>
              <a:rPr lang="en-US" sz="2419" spc="-1" dirty="0" err="1"/>
              <a:t>memanggil</a:t>
            </a:r>
            <a:r>
              <a:rPr lang="en-US" sz="2419" spc="-1" dirty="0"/>
              <a:t> </a:t>
            </a:r>
            <a:r>
              <a:rPr lang="en-US" sz="2419" spc="-1" dirty="0" err="1"/>
              <a:t>ReactDOM.render</a:t>
            </a:r>
            <a:r>
              <a:rPr lang="en-US" sz="2419" spc="-1" dirty="0"/>
              <a:t>() </a:t>
            </a:r>
            <a:r>
              <a:rPr lang="en-US" sz="2419" spc="-1" dirty="0" err="1"/>
              <a:t>dengan</a:t>
            </a:r>
            <a:r>
              <a:rPr lang="en-US" sz="2419" spc="-1" dirty="0"/>
              <a:t> </a:t>
            </a:r>
            <a:r>
              <a:rPr lang="en-US" sz="2419" spc="-1" dirty="0" err="1"/>
              <a:t>elemen</a:t>
            </a:r>
            <a:r>
              <a:rPr lang="en-US" sz="2419" spc="-1" dirty="0"/>
              <a:t> &lt;App /&gt;.</a:t>
            </a:r>
          </a:p>
          <a:p>
            <a:pPr marL="261230" indent="-261230">
              <a:spcBef>
                <a:spcPts val="1714"/>
              </a:spcBef>
              <a:buClr>
                <a:srgbClr val="000000"/>
              </a:buClr>
              <a:buFont typeface="StarSymbol"/>
              <a:buAutoNum type="arabicPlain"/>
            </a:pPr>
            <a:r>
              <a:rPr lang="en-US" sz="2419" spc="-1" dirty="0"/>
              <a:t>Function App </a:t>
            </a:r>
            <a:r>
              <a:rPr lang="en-US" sz="2419" spc="-1" dirty="0" err="1"/>
              <a:t>memanggil</a:t>
            </a:r>
            <a:r>
              <a:rPr lang="en-US" sz="2419" spc="-1" dirty="0"/>
              <a:t> </a:t>
            </a:r>
            <a:r>
              <a:rPr lang="en-US" sz="2419" spc="-1" dirty="0" err="1"/>
              <a:t>komponen</a:t>
            </a:r>
            <a:r>
              <a:rPr lang="en-US" sz="2419" spc="-1" dirty="0"/>
              <a:t> Welcome </a:t>
            </a:r>
            <a:r>
              <a:rPr lang="en-US" sz="2419" spc="-1" dirty="0" err="1"/>
              <a:t>dengan</a:t>
            </a:r>
            <a:r>
              <a:rPr lang="en-US" sz="2419" spc="-1" dirty="0"/>
              <a:t> “name” </a:t>
            </a:r>
            <a:r>
              <a:rPr lang="en-US" sz="2419" spc="-1" dirty="0" err="1"/>
              <a:t>sebagai</a:t>
            </a:r>
            <a:r>
              <a:rPr lang="en-US" sz="2419" spc="-1" dirty="0"/>
              <a:t> props.</a:t>
            </a:r>
          </a:p>
          <a:p>
            <a:pPr marL="261230" indent="-261230">
              <a:spcBef>
                <a:spcPts val="1714"/>
              </a:spcBef>
              <a:buClr>
                <a:srgbClr val="000000"/>
              </a:buClr>
              <a:buFont typeface="StarSymbol"/>
              <a:buAutoNum type="arabicPlain"/>
            </a:pPr>
            <a:r>
              <a:rPr lang="en-US" sz="2419" spc="-1" dirty="0" err="1">
                <a:ea typeface="Noto Sans CJK SC"/>
              </a:rPr>
              <a:t>Komponen</a:t>
            </a:r>
            <a:r>
              <a:rPr lang="en-US" sz="2419" spc="-1" dirty="0">
                <a:ea typeface="Noto Sans CJK SC"/>
              </a:rPr>
              <a:t> Welcome </a:t>
            </a:r>
            <a:r>
              <a:rPr lang="en-US" sz="2419" spc="-1" dirty="0" err="1">
                <a:ea typeface="Noto Sans CJK SC"/>
              </a:rPr>
              <a:t>kita</a:t>
            </a:r>
            <a:r>
              <a:rPr lang="en-US" sz="2419" spc="-1" dirty="0">
                <a:ea typeface="Noto Sans CJK SC"/>
              </a:rPr>
              <a:t> </a:t>
            </a:r>
            <a:r>
              <a:rPr lang="en-US" sz="2419" spc="-1" dirty="0" err="1">
                <a:ea typeface="Noto Sans CJK SC"/>
              </a:rPr>
              <a:t>akan</a:t>
            </a:r>
            <a:r>
              <a:rPr lang="en-US" sz="2419" spc="-1" dirty="0">
                <a:ea typeface="Noto Sans CJK SC"/>
              </a:rPr>
              <a:t> </a:t>
            </a:r>
            <a:r>
              <a:rPr lang="en-US" sz="2419" spc="-1" dirty="0" err="1">
                <a:ea typeface="Noto Sans CJK SC"/>
              </a:rPr>
              <a:t>mengembalikan</a:t>
            </a:r>
            <a:r>
              <a:rPr lang="en-US" sz="2419" spc="-1" dirty="0">
                <a:ea typeface="Noto Sans CJK SC"/>
              </a:rPr>
              <a:t> </a:t>
            </a:r>
            <a:r>
              <a:rPr lang="en-US" sz="2419" spc="-1" dirty="0" err="1">
                <a:ea typeface="Noto Sans CJK SC"/>
              </a:rPr>
              <a:t>sebuah</a:t>
            </a:r>
            <a:r>
              <a:rPr lang="en-US" sz="2419" spc="-1" dirty="0">
                <a:ea typeface="Noto Sans CJK SC"/>
              </a:rPr>
              <a:t> element</a:t>
            </a:r>
            <a:endParaRPr lang="en-US" sz="2419" spc="-1" dirty="0"/>
          </a:p>
          <a:p>
            <a:pPr marL="261230" indent="-261230">
              <a:spcBef>
                <a:spcPts val="1714"/>
              </a:spcBef>
            </a:pPr>
            <a:r>
              <a:rPr lang="en-US" sz="2419" spc="-1" dirty="0">
                <a:ea typeface="Noto Sans CJK SC"/>
              </a:rPr>
              <a:t>&lt;h1&gt;Halo, Sara&lt;/h1&gt;</a:t>
            </a:r>
            <a:endParaRPr lang="en-US" sz="2419" spc="-1" dirty="0"/>
          </a:p>
          <a:p>
            <a:pPr marL="261230" indent="-261230">
              <a:spcBef>
                <a:spcPts val="1714"/>
              </a:spcBef>
            </a:pPr>
            <a:r>
              <a:rPr lang="en-US" sz="2419" spc="-1" dirty="0">
                <a:ea typeface="Noto Sans CJK SC"/>
              </a:rPr>
              <a:t>&lt;h1&gt;Halo, </a:t>
            </a:r>
            <a:r>
              <a:rPr lang="en-US" sz="2419" spc="-1" dirty="0" err="1">
                <a:ea typeface="Noto Sans CJK SC"/>
              </a:rPr>
              <a:t>Cahal</a:t>
            </a:r>
            <a:r>
              <a:rPr lang="en-US" sz="2419" spc="-1" dirty="0">
                <a:ea typeface="Noto Sans CJK SC"/>
              </a:rPr>
              <a:t>&lt;/h1&gt;</a:t>
            </a:r>
            <a:endParaRPr lang="en-US" sz="2419" spc="-1" dirty="0"/>
          </a:p>
          <a:p>
            <a:pPr marL="261230" indent="-261230">
              <a:spcBef>
                <a:spcPts val="1714"/>
              </a:spcBef>
            </a:pPr>
            <a:r>
              <a:rPr lang="en-US" sz="2419" spc="-1" dirty="0"/>
              <a:t>&lt;h1&gt;Halo, </a:t>
            </a:r>
            <a:r>
              <a:rPr lang="en-US" sz="2419" spc="-1" dirty="0" err="1"/>
              <a:t>Edite</a:t>
            </a:r>
            <a:r>
              <a:rPr lang="en-US" sz="2419" spc="-1" dirty="0"/>
              <a:t>&lt;/h1&gt;</a:t>
            </a:r>
          </a:p>
          <a:p>
            <a:pPr marL="261230" indent="-261230">
              <a:spcBef>
                <a:spcPts val="1714"/>
              </a:spcBef>
            </a:pPr>
            <a:r>
              <a:rPr lang="en-US" sz="2419" spc="-1" dirty="0" err="1"/>
              <a:t>sebagai</a:t>
            </a:r>
            <a:r>
              <a:rPr lang="en-US" sz="2419" spc="-1" dirty="0"/>
              <a:t> </a:t>
            </a:r>
            <a:r>
              <a:rPr lang="en-US" sz="2419" spc="-1" dirty="0" err="1"/>
              <a:t>hasilnya</a:t>
            </a:r>
            <a:r>
              <a:rPr lang="en-US" sz="2419" spc="-1" dirty="0"/>
              <a:t>.</a:t>
            </a:r>
          </a:p>
          <a:p>
            <a:pPr marL="261230" indent="-261230">
              <a:spcBef>
                <a:spcPts val="1714"/>
              </a:spcBef>
            </a:pPr>
            <a:r>
              <a:rPr lang="en-US" sz="2419" spc="-1" dirty="0"/>
              <a:t>React DOM </a:t>
            </a:r>
            <a:r>
              <a:rPr lang="en-US" sz="2419" spc="-1" dirty="0" err="1"/>
              <a:t>akan</a:t>
            </a:r>
            <a:r>
              <a:rPr lang="en-US" sz="2419" spc="-1" dirty="0"/>
              <a:t> </a:t>
            </a:r>
            <a:r>
              <a:rPr lang="en-US" sz="2419" spc="-1" dirty="0" err="1"/>
              <a:t>memperbarui</a:t>
            </a:r>
            <a:r>
              <a:rPr lang="en-US" sz="2419" spc="-1" dirty="0"/>
              <a:t> DOM yang </a:t>
            </a:r>
            <a:r>
              <a:rPr lang="en-US" sz="2419" spc="-1" dirty="0" err="1"/>
              <a:t>sesuai</a:t>
            </a:r>
            <a:r>
              <a:rPr lang="en-US" sz="2419" spc="-1" dirty="0"/>
              <a:t>.</a:t>
            </a:r>
          </a:p>
        </p:txBody>
      </p:sp>
      <p:pic>
        <p:nvPicPr>
          <p:cNvPr id="49" name="Gambar 48"/>
          <p:cNvPicPr/>
          <p:nvPr/>
        </p:nvPicPr>
        <p:blipFill>
          <a:blip r:embed="rId2"/>
          <a:srcRect l="6245" t="30724" r="53475" b="7982"/>
          <a:stretch/>
        </p:blipFill>
        <p:spPr>
          <a:xfrm>
            <a:off x="6789607" y="1556093"/>
            <a:ext cx="4159129" cy="397426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87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1" spc="-1" dirty="0" smtClean="0">
                <a:latin typeface="Arial"/>
              </a:rPr>
              <a:t>Inheritance</a:t>
            </a:r>
            <a:endParaRPr lang="en-US" sz="5321" spc="-1" dirty="0"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495002" y="1782184"/>
            <a:ext cx="5366100" cy="320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lnSpcReduction="10000"/>
          </a:bodyPr>
          <a:lstStyle/>
          <a:p>
            <a:r>
              <a:rPr lang="en-US" sz="2177" dirty="0" smtClean="0">
                <a:ea typeface="+mn-lt"/>
                <a:cs typeface="+mn-lt"/>
              </a:rPr>
              <a:t>	</a:t>
            </a:r>
            <a:r>
              <a:rPr lang="id-ID" sz="2177" dirty="0" smtClean="0">
                <a:ea typeface="+mn-lt"/>
                <a:cs typeface="+mn-lt"/>
              </a:rPr>
              <a:t>Inherintance </a:t>
            </a:r>
            <a:r>
              <a:rPr lang="id-ID" sz="2177" dirty="0">
                <a:ea typeface="+mn-lt"/>
                <a:cs typeface="+mn-lt"/>
              </a:rPr>
              <a:t>(Pewarisan) adalah hubungan antara super class (kelas induk) dengan sub classnya (kelas anak). Dimana super class dapat mewariskan property dan method nya kepada subclass nya</a:t>
            </a:r>
            <a:r>
              <a:rPr lang="id-ID" sz="2177" dirty="0" smtClean="0">
                <a:ea typeface="+mn-lt"/>
                <a:cs typeface="+mn-lt"/>
              </a:rPr>
              <a:t>.</a:t>
            </a:r>
            <a:endParaRPr lang="en-US" sz="2177" dirty="0" smtClean="0">
              <a:latin typeface="Gotham SSm A"/>
            </a:endParaRPr>
          </a:p>
          <a:p>
            <a:endParaRPr lang="en-US" sz="2177" dirty="0">
              <a:ea typeface="+mn-lt"/>
              <a:cs typeface="+mn-lt"/>
            </a:endParaRPr>
          </a:p>
          <a:p>
            <a:r>
              <a:rPr lang="en-US" sz="2177" dirty="0" smtClean="0">
                <a:ea typeface="+mn-lt"/>
                <a:cs typeface="+mn-lt"/>
              </a:rPr>
              <a:t>	</a:t>
            </a:r>
            <a:r>
              <a:rPr lang="id-ID" sz="2177" dirty="0" smtClean="0">
                <a:ea typeface="+mn-lt"/>
                <a:cs typeface="+mn-lt"/>
              </a:rPr>
              <a:t>inheritance </a:t>
            </a:r>
            <a:r>
              <a:rPr lang="id-ID" sz="2177" dirty="0">
                <a:ea typeface="+mn-lt"/>
                <a:cs typeface="+mn-lt"/>
              </a:rPr>
              <a:t>menggunakan extends untuk mengizinkan setiap komponen menggunakan properti dan metode komponen lain yang terhubung dengan induknya. </a:t>
            </a:r>
            <a:endParaRPr lang="id-ID" sz="2177" dirty="0">
              <a:latin typeface="Arial"/>
              <a:ea typeface="Gotham SSm A"/>
              <a:cs typeface="Arial"/>
            </a:endParaRPr>
          </a:p>
          <a:p>
            <a:pPr marL="345586" indent="-345586">
              <a:buFont typeface="Arial"/>
              <a:buChar char="•"/>
            </a:pPr>
            <a:endParaRPr lang="id-ID" sz="2177" dirty="0">
              <a:latin typeface="Gotham SSm A"/>
            </a:endParaRPr>
          </a:p>
          <a:p>
            <a:pPr marL="345586" indent="-345586">
              <a:buFont typeface="Arial"/>
              <a:buChar char="•"/>
            </a:pPr>
            <a:endParaRPr lang="id-ID" sz="2177" dirty="0">
              <a:latin typeface="Consolas"/>
              <a:cs typeface="Arial"/>
            </a:endParaRPr>
          </a:p>
        </p:txBody>
      </p:sp>
      <p:pic>
        <p:nvPicPr>
          <p:cNvPr id="2" name="Gambar 2" descr="Sebuah gambar berisi teks&#10;&#10;Deskripsi dibuat secara otomatis">
            <a:extLst>
              <a:ext uri="{FF2B5EF4-FFF2-40B4-BE49-F238E27FC236}">
                <a16:creationId xmlns="" xmlns:a16="http://schemas.microsoft.com/office/drawing/2014/main" id="{A82FD194-3CCF-4BBE-9E0E-AE47154D3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39" y="1625080"/>
            <a:ext cx="3932843" cy="38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5321" spc="-1" dirty="0">
                <a:latin typeface="Arial"/>
              </a:rPr>
              <a:t>Implementation Inheritance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505433" y="1896941"/>
            <a:ext cx="5366100" cy="320438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 fontScale="92500" lnSpcReduction="10000"/>
          </a:bodyPr>
          <a:lstStyle/>
          <a:p>
            <a:pPr marL="345586" indent="-345586">
              <a:buFont typeface="Arial"/>
              <a:buChar char="•"/>
            </a:pPr>
            <a:r>
              <a:rPr lang="id-ID" sz="2177" dirty="0"/>
              <a:t>Pada gambar </a:t>
            </a:r>
            <a:r>
              <a:rPr lang="id-ID" sz="2177" dirty="0" smtClean="0"/>
              <a:t>disamping,</a:t>
            </a:r>
            <a:r>
              <a:rPr lang="en-US" sz="2177" dirty="0" smtClean="0"/>
              <a:t>class </a:t>
            </a:r>
            <a:r>
              <a:rPr lang="id-ID" sz="2177" b="1" dirty="0" smtClean="0"/>
              <a:t>Example</a:t>
            </a:r>
            <a:r>
              <a:rPr lang="en-US" sz="2177" b="1" dirty="0" smtClean="0"/>
              <a:t> </a:t>
            </a:r>
            <a:r>
              <a:rPr lang="id-ID" sz="2177" dirty="0" smtClean="0">
                <a:ea typeface="+mn-lt"/>
                <a:cs typeface="+mn-lt"/>
              </a:rPr>
              <a:t> </a:t>
            </a:r>
            <a:r>
              <a:rPr lang="en-US" sz="2177" dirty="0" err="1" smtClean="0">
                <a:ea typeface="+mn-lt"/>
                <a:cs typeface="+mn-lt"/>
              </a:rPr>
              <a:t>merupakan</a:t>
            </a:r>
            <a:r>
              <a:rPr lang="en-US" sz="2177" dirty="0" smtClean="0">
                <a:ea typeface="+mn-lt"/>
                <a:cs typeface="+mn-lt"/>
              </a:rPr>
              <a:t> sub class </a:t>
            </a:r>
            <a:r>
              <a:rPr lang="en-US" sz="2177" dirty="0" err="1" smtClean="0">
                <a:ea typeface="+mn-lt"/>
                <a:cs typeface="+mn-lt"/>
              </a:rPr>
              <a:t>dan</a:t>
            </a:r>
            <a:r>
              <a:rPr lang="en-US" sz="2177" dirty="0" smtClean="0">
                <a:ea typeface="+mn-lt"/>
                <a:cs typeface="+mn-lt"/>
              </a:rPr>
              <a:t> </a:t>
            </a:r>
            <a:r>
              <a:rPr lang="id-ID" sz="2177" b="1" dirty="0" smtClean="0"/>
              <a:t>ParentClass</a:t>
            </a:r>
            <a:r>
              <a:rPr lang="en-US" sz="2177" dirty="0" smtClean="0"/>
              <a:t> </a:t>
            </a:r>
            <a:r>
              <a:rPr lang="en-US" sz="2177" dirty="0" err="1" smtClean="0"/>
              <a:t>merupakan</a:t>
            </a:r>
            <a:r>
              <a:rPr lang="en-US" sz="2177" dirty="0" smtClean="0"/>
              <a:t> super class</a:t>
            </a:r>
            <a:r>
              <a:rPr lang="id-ID" sz="2177" dirty="0" smtClean="0">
                <a:ea typeface="+mn-lt"/>
                <a:cs typeface="+mn-lt"/>
              </a:rPr>
              <a:t> </a:t>
            </a:r>
            <a:r>
              <a:rPr lang="id-ID" sz="2177" dirty="0">
                <a:ea typeface="+mn-lt"/>
                <a:cs typeface="+mn-lt"/>
              </a:rPr>
              <a:t>sehingga </a:t>
            </a:r>
            <a:r>
              <a:rPr lang="en-US" sz="2177" dirty="0" smtClean="0">
                <a:ea typeface="+mn-lt"/>
                <a:cs typeface="+mn-lt"/>
              </a:rPr>
              <a:t>Example class</a:t>
            </a:r>
            <a:r>
              <a:rPr lang="id-ID" sz="2177" dirty="0" smtClean="0">
                <a:ea typeface="+mn-lt"/>
                <a:cs typeface="+mn-lt"/>
              </a:rPr>
              <a:t> </a:t>
            </a:r>
            <a:r>
              <a:rPr lang="id-ID" sz="2177" dirty="0">
                <a:ea typeface="+mn-lt"/>
                <a:cs typeface="+mn-lt"/>
              </a:rPr>
              <a:t>akan mengakses semua properti dan metode yang dibuat di </a:t>
            </a:r>
            <a:r>
              <a:rPr lang="id-ID" sz="2177" dirty="0" smtClean="0">
                <a:ea typeface="+mn-lt"/>
                <a:cs typeface="+mn-lt"/>
              </a:rPr>
              <a:t>dalam</a:t>
            </a:r>
            <a:r>
              <a:rPr lang="en-US" sz="2177" dirty="0" smtClean="0">
                <a:ea typeface="+mn-lt"/>
                <a:cs typeface="+mn-lt"/>
              </a:rPr>
              <a:t> </a:t>
            </a:r>
            <a:r>
              <a:rPr lang="en-US" sz="2177" dirty="0" err="1" smtClean="0">
                <a:ea typeface="+mn-lt"/>
                <a:cs typeface="+mn-lt"/>
              </a:rPr>
              <a:t>ParentClass</a:t>
            </a:r>
            <a:endParaRPr lang="id-ID" sz="2177" dirty="0">
              <a:cs typeface="Arial"/>
            </a:endParaRPr>
          </a:p>
          <a:p>
            <a:pPr marL="345586" indent="-345586">
              <a:buFont typeface="Arial"/>
              <a:buChar char="•"/>
            </a:pPr>
            <a:endParaRPr lang="id-ID" sz="2177" dirty="0">
              <a:ea typeface="+mn-lt"/>
              <a:cs typeface="+mn-lt"/>
            </a:endParaRPr>
          </a:p>
          <a:p>
            <a:pPr marL="345586" indent="-345586">
              <a:buFont typeface="Arial"/>
              <a:buChar char="•"/>
            </a:pPr>
            <a:r>
              <a:rPr lang="id-ID" sz="2177" dirty="0" smtClean="0">
                <a:cs typeface="Arial"/>
              </a:rPr>
              <a:t>Pada</a:t>
            </a:r>
            <a:r>
              <a:rPr lang="en-US" sz="2177" dirty="0" smtClean="0">
                <a:cs typeface="Arial"/>
              </a:rPr>
              <a:t> class</a:t>
            </a:r>
            <a:r>
              <a:rPr lang="id-ID" sz="2177" dirty="0" smtClean="0">
                <a:cs typeface="Arial"/>
              </a:rPr>
              <a:t> Example, </a:t>
            </a:r>
            <a:r>
              <a:rPr lang="id-ID" sz="2177" dirty="0">
                <a:cs typeface="Arial"/>
              </a:rPr>
              <a:t>fungsi this.callMe() </a:t>
            </a:r>
            <a:r>
              <a:rPr lang="id-ID" sz="2177" dirty="0" smtClean="0">
                <a:cs typeface="Arial"/>
              </a:rPr>
              <a:t>merupakan</a:t>
            </a:r>
            <a:r>
              <a:rPr lang="en-US" sz="2177" dirty="0" smtClean="0">
                <a:cs typeface="Arial"/>
              </a:rPr>
              <a:t> property </a:t>
            </a:r>
            <a:r>
              <a:rPr lang="en-US" sz="2177" dirty="0" err="1" smtClean="0">
                <a:cs typeface="Arial"/>
              </a:rPr>
              <a:t>yag</a:t>
            </a:r>
            <a:r>
              <a:rPr lang="en-US" sz="2177" dirty="0" smtClean="0">
                <a:cs typeface="Arial"/>
              </a:rPr>
              <a:t> </a:t>
            </a:r>
            <a:r>
              <a:rPr lang="en-US" sz="2177" dirty="0" err="1" smtClean="0">
                <a:cs typeface="Arial"/>
              </a:rPr>
              <a:t>berada</a:t>
            </a:r>
            <a:r>
              <a:rPr lang="en-US" sz="2177" dirty="0" smtClean="0">
                <a:cs typeface="Arial"/>
              </a:rPr>
              <a:t> </a:t>
            </a:r>
            <a:r>
              <a:rPr lang="en-US" sz="2177" dirty="0" err="1" smtClean="0">
                <a:cs typeface="Arial"/>
              </a:rPr>
              <a:t>pada</a:t>
            </a:r>
            <a:r>
              <a:rPr lang="en-US" sz="2177" dirty="0" smtClean="0">
                <a:cs typeface="Arial"/>
              </a:rPr>
              <a:t> </a:t>
            </a:r>
            <a:r>
              <a:rPr lang="en-US" sz="2177" dirty="0" err="1" smtClean="0">
                <a:cs typeface="Arial"/>
              </a:rPr>
              <a:t>kelas</a:t>
            </a:r>
            <a:r>
              <a:rPr lang="en-US" sz="2177" dirty="0" smtClean="0">
                <a:cs typeface="Arial"/>
              </a:rPr>
              <a:t> </a:t>
            </a:r>
            <a:r>
              <a:rPr lang="en-US" sz="2177" dirty="0" err="1" smtClean="0">
                <a:cs typeface="Arial"/>
              </a:rPr>
              <a:t>induk</a:t>
            </a:r>
            <a:r>
              <a:rPr lang="id-ID" sz="2177" dirty="0" smtClean="0">
                <a:cs typeface="Arial"/>
              </a:rPr>
              <a:t>(parentClass</a:t>
            </a:r>
            <a:r>
              <a:rPr lang="id-ID" sz="2177" dirty="0">
                <a:cs typeface="Arial"/>
              </a:rPr>
              <a:t>), sehingga properti komponen dan metodenya dapat diakses oleh kelas </a:t>
            </a:r>
            <a:r>
              <a:rPr lang="id-ID" sz="2177" dirty="0" smtClean="0">
                <a:cs typeface="Arial"/>
              </a:rPr>
              <a:t>anak(</a:t>
            </a:r>
            <a:r>
              <a:rPr lang="en-US" sz="2177" dirty="0" smtClean="0">
                <a:cs typeface="Arial"/>
              </a:rPr>
              <a:t>class </a:t>
            </a:r>
            <a:r>
              <a:rPr lang="id-ID" sz="2177" dirty="0" smtClean="0">
                <a:cs typeface="Arial"/>
              </a:rPr>
              <a:t>Example)</a:t>
            </a:r>
            <a:endParaRPr lang="id-ID" sz="2177" dirty="0">
              <a:cs typeface="Arial"/>
            </a:endParaRPr>
          </a:p>
          <a:p>
            <a:pPr marL="345586" indent="-345586">
              <a:buFont typeface="Arial"/>
              <a:buChar char="•"/>
            </a:pPr>
            <a:endParaRPr lang="id-ID" sz="2177" dirty="0">
              <a:cs typeface="Arial"/>
            </a:endParaRPr>
          </a:p>
          <a:p>
            <a:endParaRPr lang="id-ID" sz="2177" dirty="0">
              <a:cs typeface="Arial"/>
            </a:endParaRPr>
          </a:p>
          <a:p>
            <a:endParaRPr lang="id-ID" sz="2177" dirty="0"/>
          </a:p>
        </p:txBody>
      </p:sp>
      <p:pic>
        <p:nvPicPr>
          <p:cNvPr id="3" name="Gambar 3" descr="Sebuah gambar berisi teks&#10;&#10;Deskripsi dibuat secara otomatis">
            <a:extLst>
              <a:ext uri="{FF2B5EF4-FFF2-40B4-BE49-F238E27FC236}">
                <a16:creationId xmlns="" xmlns:a16="http://schemas.microsoft.com/office/drawing/2014/main" id="{ADFA8D1F-C950-4D12-A00A-57F86A01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254" y="1590163"/>
            <a:ext cx="4951818" cy="38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34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E58F0F-3D06-4FE9-B7BF-F3A3BF92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153" y="661737"/>
            <a:ext cx="10058400" cy="116388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 STATE</a:t>
            </a:r>
            <a:endParaRPr lang="en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95ECA2-5B43-4FEF-AFAD-B143F02B7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State </a:t>
            </a:r>
            <a:r>
              <a:rPr lang="en-US" sz="2400" dirty="0" err="1">
                <a:latin typeface="+mn-lt"/>
              </a:rPr>
              <a:t>merupakan</a:t>
            </a:r>
            <a:r>
              <a:rPr lang="en-US" sz="2400" dirty="0">
                <a:latin typeface="+mn-lt"/>
              </a:rPr>
              <a:t> data yang </a:t>
            </a:r>
            <a:r>
              <a:rPr lang="en-US" sz="2400" dirty="0" err="1">
                <a:latin typeface="+mn-lt"/>
              </a:rPr>
              <a:t>tersimpan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dalam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sebuah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component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State </a:t>
            </a:r>
            <a:r>
              <a:rPr lang="en-US" sz="2400" dirty="0" err="1">
                <a:latin typeface="+mn-lt"/>
              </a:rPr>
              <a:t>bersifat</a:t>
            </a:r>
            <a:r>
              <a:rPr lang="en-US" sz="2400" dirty="0">
                <a:latin typeface="+mn-lt"/>
              </a:rPr>
              <a:t> </a:t>
            </a:r>
            <a:r>
              <a:rPr lang="en-US" sz="2400" b="1" dirty="0">
                <a:latin typeface="+mn-lt"/>
              </a:rPr>
              <a:t>private</a:t>
            </a:r>
            <a:r>
              <a:rPr lang="en-US" sz="2400" dirty="0">
                <a:latin typeface="+mn-lt"/>
              </a:rPr>
              <a:t> dan </a:t>
            </a:r>
            <a:r>
              <a:rPr lang="en-US" sz="2400" dirty="0" err="1">
                <a:latin typeface="+mn-lt"/>
              </a:rPr>
              <a:t>hanya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relevan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terhadap</a:t>
            </a:r>
            <a:r>
              <a:rPr lang="en-US" sz="2400" dirty="0">
                <a:latin typeface="+mn-lt"/>
              </a:rPr>
              <a:t> component </a:t>
            </a:r>
            <a:r>
              <a:rPr lang="en-US" sz="2400" dirty="0" err="1">
                <a:latin typeface="+mn-lt"/>
              </a:rPr>
              <a:t>itu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sendiri</a:t>
            </a:r>
            <a:endParaRPr lang="en-US" sz="2400" dirty="0">
              <a:latin typeface="+mn-lt"/>
            </a:endParaRP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Gunakan</a:t>
            </a:r>
            <a:r>
              <a:rPr lang="en-US" sz="2400" dirty="0">
                <a:latin typeface="+mn-lt"/>
              </a:rPr>
              <a:t> state </a:t>
            </a:r>
            <a:r>
              <a:rPr lang="en-US" sz="2400" dirty="0" err="1">
                <a:latin typeface="+mn-lt"/>
              </a:rPr>
              <a:t>jika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ingin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mengolah</a:t>
            </a:r>
            <a:r>
              <a:rPr lang="en-US" sz="2400" dirty="0">
                <a:latin typeface="+mn-lt"/>
              </a:rPr>
              <a:t> data yang </a:t>
            </a:r>
            <a:r>
              <a:rPr lang="en-US" sz="2400" dirty="0" err="1">
                <a:latin typeface="+mn-lt"/>
              </a:rPr>
              <a:t>bersifat</a:t>
            </a:r>
            <a:r>
              <a:rPr lang="en-US" sz="2400" dirty="0">
                <a:latin typeface="+mn-lt"/>
              </a:rPr>
              <a:t> internal </a:t>
            </a:r>
            <a:r>
              <a:rPr lang="en-US" sz="2400" dirty="0" err="1">
                <a:latin typeface="+mn-lt"/>
              </a:rPr>
              <a:t>dalam</a:t>
            </a:r>
            <a:r>
              <a:rPr lang="en-US" sz="2400" dirty="0">
                <a:latin typeface="+mn-lt"/>
              </a:rPr>
              <a:t> component</a:t>
            </a: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Ketika state </a:t>
            </a:r>
            <a:r>
              <a:rPr lang="en-US" sz="2400" dirty="0" err="1">
                <a:latin typeface="+mn-lt"/>
              </a:rPr>
              <a:t>berubah</a:t>
            </a:r>
            <a:r>
              <a:rPr lang="en-US" sz="2400" dirty="0">
                <a:latin typeface="+mn-lt"/>
              </a:rPr>
              <a:t>, </a:t>
            </a:r>
            <a:r>
              <a:rPr lang="en-US" sz="2400" dirty="0" err="1">
                <a:latin typeface="+mn-lt"/>
              </a:rPr>
              <a:t>secara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otomatis</a:t>
            </a:r>
            <a:r>
              <a:rPr lang="en-US" sz="2400" dirty="0">
                <a:latin typeface="+mn-lt"/>
              </a:rPr>
              <a:t> component </a:t>
            </a:r>
            <a:r>
              <a:rPr lang="en-US" sz="2400" dirty="0" err="1">
                <a:latin typeface="+mn-lt"/>
              </a:rPr>
              <a:t>akan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dirender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ulang</a:t>
            </a:r>
            <a:endParaRPr lang="en-US" sz="2400" dirty="0">
              <a:latin typeface="+mn-lt"/>
            </a:endParaRPr>
          </a:p>
          <a:p>
            <a:pPr marL="273050" indent="-2730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React 16.8</a:t>
            </a:r>
            <a:r>
              <a:rPr lang="en-US" sz="2400" dirty="0">
                <a:latin typeface="+mn-lt"/>
                <a:ea typeface="Yu Gothic UI" panose="020B0500000000000000" pitchFamily="34" charset="-128"/>
              </a:rPr>
              <a:t>↓: s</a:t>
            </a:r>
            <a:r>
              <a:rPr lang="en-US" sz="2400" dirty="0">
                <a:latin typeface="+mn-lt"/>
              </a:rPr>
              <a:t>tate </a:t>
            </a:r>
            <a:r>
              <a:rPr lang="en-US" sz="2400" dirty="0" err="1">
                <a:latin typeface="+mn-lt"/>
              </a:rPr>
              <a:t>hanya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dimiliki</a:t>
            </a:r>
            <a:r>
              <a:rPr lang="en-US" sz="2400" dirty="0">
                <a:latin typeface="+mn-lt"/>
              </a:rPr>
              <a:t> oleh </a:t>
            </a:r>
            <a:r>
              <a:rPr lang="en-US" sz="2400" b="1" dirty="0">
                <a:latin typeface="+mn-lt"/>
              </a:rPr>
              <a:t>class component</a:t>
            </a:r>
            <a:endParaRPr lang="en-US" sz="24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C93A617-5B53-4449-96A6-D4069DA8592B}"/>
              </a:ext>
            </a:extLst>
          </p:cNvPr>
          <p:cNvSpPr txBox="1"/>
          <p:nvPr/>
        </p:nvSpPr>
        <p:spPr>
          <a:xfrm>
            <a:off x="838200" y="6017501"/>
            <a:ext cx="694336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ID" sz="1600" i="1" dirty="0" err="1">
                <a:solidFill>
                  <a:schemeClr val="bg1"/>
                </a:solidFill>
              </a:rPr>
              <a:t>Sumber</a:t>
            </a:r>
            <a:r>
              <a:rPr lang="en-ID" sz="1600" i="1" dirty="0">
                <a:solidFill>
                  <a:schemeClr val="bg1"/>
                </a:solidFill>
              </a:rPr>
              <a:t>: https://www.mahirkoding.com/tutorial-react-perbedaan-state-dan-props/</a:t>
            </a:r>
          </a:p>
        </p:txBody>
      </p:sp>
    </p:spTree>
    <p:extLst>
      <p:ext uri="{BB962C8B-B14F-4D97-AF65-F5344CB8AC3E}">
        <p14:creationId xmlns:p14="http://schemas.microsoft.com/office/powerpoint/2010/main" val="13510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F58BC8-46BE-4EF5-A684-E83AA0B6C435}"/>
              </a:ext>
            </a:extLst>
          </p:cNvPr>
          <p:cNvSpPr txBox="1">
            <a:spLocks/>
          </p:cNvSpPr>
          <p:nvPr/>
        </p:nvSpPr>
        <p:spPr>
          <a:xfrm>
            <a:off x="482723" y="223841"/>
            <a:ext cx="7494213" cy="13563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Implementasi</a:t>
            </a:r>
            <a:r>
              <a:rPr lang="en-US" dirty="0"/>
              <a:t> State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4DC0BFC-5736-4E3B-88FA-ABE053097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39" y="1824809"/>
            <a:ext cx="5359264" cy="37698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24" y="1824808"/>
            <a:ext cx="5535418" cy="37698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="" xmlns:a16="http://schemas.microsoft.com/office/drawing/2014/main" id="{87F58BC8-46BE-4EF5-A684-E83AA0B6C435}"/>
              </a:ext>
            </a:extLst>
          </p:cNvPr>
          <p:cNvSpPr txBox="1">
            <a:spLocks/>
          </p:cNvSpPr>
          <p:nvPr/>
        </p:nvSpPr>
        <p:spPr>
          <a:xfrm>
            <a:off x="374439" y="1349181"/>
            <a:ext cx="4622677" cy="706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latin typeface="+mn-lt"/>
              </a:rPr>
              <a:t>Component Class</a:t>
            </a:r>
            <a:endParaRPr lang="en-ID" sz="24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87F58BC8-46BE-4EF5-A684-E83AA0B6C435}"/>
              </a:ext>
            </a:extLst>
          </p:cNvPr>
          <p:cNvSpPr txBox="1">
            <a:spLocks/>
          </p:cNvSpPr>
          <p:nvPr/>
        </p:nvSpPr>
        <p:spPr>
          <a:xfrm>
            <a:off x="6291624" y="1349180"/>
            <a:ext cx="4622677" cy="7066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+mn-lt"/>
              </a:rPr>
              <a:t>Functional Class</a:t>
            </a:r>
            <a:endParaRPr lang="en-ID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665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-1074822" y="1443038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id-ID" sz="6000" dirty="0" smtClean="0"/>
              <a:t>Terimakasih </a:t>
            </a:r>
            <a:r>
              <a:rPr lang="id-ID" sz="6000" dirty="0" smtClean="0">
                <a:sym typeface="Wingdings" panose="05000000000000000000" pitchFamily="2" charset="2"/>
              </a:rPr>
              <a:t></a:t>
            </a:r>
            <a:endParaRPr lang="id-ID" sz="6000" dirty="0"/>
          </a:p>
        </p:txBody>
      </p:sp>
    </p:spTree>
    <p:extLst>
      <p:ext uri="{BB962C8B-B14F-4D97-AF65-F5344CB8AC3E}">
        <p14:creationId xmlns:p14="http://schemas.microsoft.com/office/powerpoint/2010/main" val="12221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sigmaka.potx" id="{0E9C2899-6B45-411C-A945-F00468623507}" vid="{B0A88102-03ED-4B94-9B1A-33F4780516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Prosigmaka</Template>
  <TotalTime>1682</TotalTime>
  <Words>251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Yu Gothic UI</vt:lpstr>
      <vt:lpstr>Arial</vt:lpstr>
      <vt:lpstr>Calibri</vt:lpstr>
      <vt:lpstr>Calibri Light</vt:lpstr>
      <vt:lpstr>Consolas</vt:lpstr>
      <vt:lpstr>Gotham SSm A</vt:lpstr>
      <vt:lpstr>Noto Sans CJK SC</vt:lpstr>
      <vt:lpstr>StarSymbol</vt:lpstr>
      <vt:lpstr>Tahoma</vt:lpstr>
      <vt:lpstr>Wingdings</vt:lpstr>
      <vt:lpstr>Office Theme</vt:lpstr>
      <vt:lpstr>PROPS AND STATE REACT JS</vt:lpstr>
      <vt:lpstr>PowerPoint Presentation</vt:lpstr>
      <vt:lpstr>PowerPoint Presentation</vt:lpstr>
      <vt:lpstr>PowerPoint Presentation</vt:lpstr>
      <vt:lpstr>PowerPoint Presentation</vt:lpstr>
      <vt:lpstr> STATE</vt:lpstr>
      <vt:lpstr>PowerPoint Presentation</vt:lpstr>
      <vt:lpstr>Terimakasih 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Riksa</dc:creator>
  <cp:lastModifiedBy>Naufal Retyan Ajisasongko</cp:lastModifiedBy>
  <cp:revision>68</cp:revision>
  <dcterms:created xsi:type="dcterms:W3CDTF">2020-05-26T06:32:18Z</dcterms:created>
  <dcterms:modified xsi:type="dcterms:W3CDTF">2021-05-18T03:59:12Z</dcterms:modified>
</cp:coreProperties>
</file>