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EE3DC-04B6-41E7-8179-77AB158CB6FD}" type="doc">
      <dgm:prSet loTypeId="urn:microsoft.com/office/officeart/2005/8/layout/b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3D422-3894-4974-9185-897971FE47FF}">
      <dgm:prSet phldrT="[Text]" custT="1"/>
      <dgm:spPr/>
      <dgm:t>
        <a:bodyPr/>
        <a:lstStyle/>
        <a:p>
          <a:pPr algn="l"/>
          <a:r>
            <a:rPr lang="en-US" sz="2400" dirty="0" smtClean="0"/>
            <a:t>RAW DATA</a:t>
          </a:r>
          <a:endParaRPr lang="en-US" sz="2400" dirty="0"/>
        </a:p>
      </dgm:t>
    </dgm:pt>
    <dgm:pt modelId="{74C0AF61-AF33-4E13-B9AD-83DD201BB5DF}" type="parTrans" cxnId="{C40A0995-11EB-40EF-9C32-99E5CA57CE83}">
      <dgm:prSet/>
      <dgm:spPr/>
      <dgm:t>
        <a:bodyPr/>
        <a:lstStyle/>
        <a:p>
          <a:endParaRPr lang="en-US"/>
        </a:p>
      </dgm:t>
    </dgm:pt>
    <dgm:pt modelId="{A11F0B81-45BB-4668-92A3-6654363FEEBD}" type="sibTrans" cxnId="{C40A0995-11EB-40EF-9C32-99E5CA57CE83}">
      <dgm:prSet/>
      <dgm:spPr/>
      <dgm:t>
        <a:bodyPr/>
        <a:lstStyle/>
        <a:p>
          <a:endParaRPr lang="en-US"/>
        </a:p>
      </dgm:t>
    </dgm:pt>
    <dgm:pt modelId="{C54B9A01-AEE8-4EC9-AE5A-DE55EC6BAD43}">
      <dgm:prSet phldrT="[Text]" custT="1"/>
      <dgm:spPr/>
      <dgm:t>
        <a:bodyPr/>
        <a:lstStyle/>
        <a:p>
          <a:pPr algn="l"/>
          <a:r>
            <a:rPr lang="en-US" sz="2400" dirty="0" smtClean="0"/>
            <a:t>PRE-PROCESSING</a:t>
          </a:r>
          <a:endParaRPr lang="en-US" sz="2400" dirty="0"/>
        </a:p>
      </dgm:t>
    </dgm:pt>
    <dgm:pt modelId="{21F8CDDA-0AD4-4D86-8243-FC4A880AC92F}" type="parTrans" cxnId="{856AE2F2-F384-4357-92D7-94A8556EDC09}">
      <dgm:prSet/>
      <dgm:spPr/>
      <dgm:t>
        <a:bodyPr/>
        <a:lstStyle/>
        <a:p>
          <a:endParaRPr lang="en-US"/>
        </a:p>
      </dgm:t>
    </dgm:pt>
    <dgm:pt modelId="{D9A2F534-A4BD-4459-B5BF-FFEE6F54C9F0}" type="sibTrans" cxnId="{856AE2F2-F384-4357-92D7-94A8556EDC09}">
      <dgm:prSet/>
      <dgm:spPr/>
      <dgm:t>
        <a:bodyPr/>
        <a:lstStyle/>
        <a:p>
          <a:endParaRPr lang="en-US"/>
        </a:p>
      </dgm:t>
    </dgm:pt>
    <dgm:pt modelId="{16788F2F-63DE-4375-A6F7-A3DAEBF3148A}">
      <dgm:prSet phldrT="[Text]" custT="1"/>
      <dgm:spPr/>
      <dgm:t>
        <a:bodyPr/>
        <a:lstStyle/>
        <a:p>
          <a:pPr algn="l"/>
          <a:r>
            <a:rPr lang="en-US" sz="2400" dirty="0" smtClean="0"/>
            <a:t>PROCESSING </a:t>
          </a:r>
          <a:endParaRPr lang="en-US" sz="2400" dirty="0"/>
        </a:p>
      </dgm:t>
    </dgm:pt>
    <dgm:pt modelId="{CE29280C-7B1A-4ED3-A36F-D27521977B65}" type="parTrans" cxnId="{164977C7-AB1F-4A03-9F70-869DD09076D8}">
      <dgm:prSet/>
      <dgm:spPr/>
      <dgm:t>
        <a:bodyPr/>
        <a:lstStyle/>
        <a:p>
          <a:endParaRPr lang="en-US"/>
        </a:p>
      </dgm:t>
    </dgm:pt>
    <dgm:pt modelId="{DCE450E5-F510-42D5-8AFD-7DCB3FD8100F}" type="sibTrans" cxnId="{164977C7-AB1F-4A03-9F70-869DD09076D8}">
      <dgm:prSet/>
      <dgm:spPr/>
      <dgm:t>
        <a:bodyPr/>
        <a:lstStyle/>
        <a:p>
          <a:endParaRPr lang="en-US"/>
        </a:p>
      </dgm:t>
    </dgm:pt>
    <dgm:pt modelId="{B93729A2-0D32-41C7-82E3-AC80EFF352F9}">
      <dgm:prSet phldrT="[Text]"/>
      <dgm:spPr/>
      <dgm:t>
        <a:bodyPr/>
        <a:lstStyle/>
        <a:p>
          <a:pPr algn="l"/>
          <a:r>
            <a:rPr lang="en-US" dirty="0" smtClean="0"/>
            <a:t>EXTRACT USEFUL INFORMATION </a:t>
          </a:r>
          <a:endParaRPr lang="en-US" dirty="0"/>
        </a:p>
      </dgm:t>
    </dgm:pt>
    <dgm:pt modelId="{B5A4A513-75F9-4583-84BA-9FBC5A3811E0}" type="parTrans" cxnId="{481D37A5-436C-4404-AF1D-5ACCDEBD4BDA}">
      <dgm:prSet/>
      <dgm:spPr/>
      <dgm:t>
        <a:bodyPr/>
        <a:lstStyle/>
        <a:p>
          <a:endParaRPr lang="en-US"/>
        </a:p>
      </dgm:t>
    </dgm:pt>
    <dgm:pt modelId="{A110F6B5-97E5-4DEC-9847-7D2AF18200A6}" type="sibTrans" cxnId="{481D37A5-436C-4404-AF1D-5ACCDEBD4BDA}">
      <dgm:prSet/>
      <dgm:spPr/>
      <dgm:t>
        <a:bodyPr/>
        <a:lstStyle/>
        <a:p>
          <a:endParaRPr lang="en-US"/>
        </a:p>
      </dgm:t>
    </dgm:pt>
    <dgm:pt modelId="{D4C453FA-6303-4E3C-A910-EE9F1A656977}">
      <dgm:prSet phldrT="[Text]" custT="1"/>
      <dgm:spPr/>
      <dgm:t>
        <a:bodyPr/>
        <a:lstStyle/>
        <a:p>
          <a:pPr algn="l"/>
          <a:r>
            <a:rPr lang="en-US" sz="2400" dirty="0" smtClean="0"/>
            <a:t>ASSIGNING TO CATEGORIES </a:t>
          </a:r>
          <a:endParaRPr lang="en-US" sz="2400" dirty="0"/>
        </a:p>
      </dgm:t>
    </dgm:pt>
    <dgm:pt modelId="{ACAD02FA-7676-4368-A2FE-4064D1030A4D}" type="parTrans" cxnId="{4601327C-4F7F-46FD-A882-43B6B95F03C5}">
      <dgm:prSet/>
      <dgm:spPr/>
      <dgm:t>
        <a:bodyPr/>
        <a:lstStyle/>
        <a:p>
          <a:endParaRPr lang="en-US"/>
        </a:p>
      </dgm:t>
    </dgm:pt>
    <dgm:pt modelId="{7B6475AF-AF43-4F27-8C51-7E8FF497A0AC}" type="sibTrans" cxnId="{4601327C-4F7F-46FD-A882-43B6B95F03C5}">
      <dgm:prSet/>
      <dgm:spPr/>
      <dgm:t>
        <a:bodyPr/>
        <a:lstStyle/>
        <a:p>
          <a:endParaRPr lang="en-US"/>
        </a:p>
      </dgm:t>
    </dgm:pt>
    <dgm:pt modelId="{6B104FB2-32FF-4EC6-8F61-216B4BF91A02}">
      <dgm:prSet phldrT="[Text]" custT="1"/>
      <dgm:spPr/>
      <dgm:t>
        <a:bodyPr/>
        <a:lstStyle/>
        <a:p>
          <a:pPr algn="l"/>
          <a:r>
            <a:rPr lang="en-US" sz="2400" dirty="0" smtClean="0"/>
            <a:t>INDEX</a:t>
          </a:r>
          <a:endParaRPr lang="en-US" sz="2400" dirty="0"/>
        </a:p>
      </dgm:t>
    </dgm:pt>
    <dgm:pt modelId="{3EAA5155-3C3A-42BC-B77D-C9C8269ED060}" type="sibTrans" cxnId="{D4942E2E-2D20-402C-9323-0FA23230C27B}">
      <dgm:prSet/>
      <dgm:spPr/>
      <dgm:t>
        <a:bodyPr/>
        <a:lstStyle/>
        <a:p>
          <a:endParaRPr lang="en-US"/>
        </a:p>
      </dgm:t>
    </dgm:pt>
    <dgm:pt modelId="{24296BD2-AF04-4012-8867-B901F5FE68CB}" type="parTrans" cxnId="{D4942E2E-2D20-402C-9323-0FA23230C27B}">
      <dgm:prSet/>
      <dgm:spPr/>
      <dgm:t>
        <a:bodyPr/>
        <a:lstStyle/>
        <a:p>
          <a:endParaRPr lang="en-US"/>
        </a:p>
      </dgm:t>
    </dgm:pt>
    <dgm:pt modelId="{71348D0E-B2D7-44C4-A960-2ED440008434}" type="pres">
      <dgm:prSet presAssocID="{DC8EE3DC-04B6-41E7-8179-77AB158CB6F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A8C5D5C-05D6-43F6-BD01-30DBD807ACF9}" type="pres">
      <dgm:prSet presAssocID="{B243D422-3894-4974-9185-897971FE47FF}" presName="compNode" presStyleCnt="0"/>
      <dgm:spPr/>
    </dgm:pt>
    <dgm:pt modelId="{52616B7D-67D2-4037-B1F7-5D4FABFB1028}" type="pres">
      <dgm:prSet presAssocID="{B243D422-3894-4974-9185-897971FE47FF}" presName="dummyConnPt" presStyleCnt="0"/>
      <dgm:spPr/>
    </dgm:pt>
    <dgm:pt modelId="{FFE38894-57F3-48C2-AE1A-47F703A7DBAD}" type="pres">
      <dgm:prSet presAssocID="{B243D422-3894-4974-9185-897971FE47F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5576C-969E-4827-AFCB-37DAFC56D6AA}" type="pres">
      <dgm:prSet presAssocID="{A11F0B81-45BB-4668-92A3-6654363FEEBD}" presName="sibTrans" presStyleLbl="bgSibTrans2D1" presStyleIdx="0" presStyleCnt="5"/>
      <dgm:spPr/>
      <dgm:t>
        <a:bodyPr/>
        <a:lstStyle/>
        <a:p>
          <a:endParaRPr lang="en-US"/>
        </a:p>
      </dgm:t>
    </dgm:pt>
    <dgm:pt modelId="{0E890479-4402-4D3E-811E-B378AAA84CA0}" type="pres">
      <dgm:prSet presAssocID="{C54B9A01-AEE8-4EC9-AE5A-DE55EC6BAD43}" presName="compNode" presStyleCnt="0"/>
      <dgm:spPr/>
    </dgm:pt>
    <dgm:pt modelId="{259F15A7-5655-4D6F-AE7F-0856FD3C16DA}" type="pres">
      <dgm:prSet presAssocID="{C54B9A01-AEE8-4EC9-AE5A-DE55EC6BAD43}" presName="dummyConnPt" presStyleCnt="0"/>
      <dgm:spPr/>
    </dgm:pt>
    <dgm:pt modelId="{607C7BC6-1848-4363-B2F1-7699DCAAB06D}" type="pres">
      <dgm:prSet presAssocID="{C54B9A01-AEE8-4EC9-AE5A-DE55EC6BAD43}" presName="node" presStyleLbl="node1" presStyleIdx="1" presStyleCnt="6" custScaleX="114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EF4B56-D3AB-4AD6-8BE4-A8297CBBE503}" type="pres">
      <dgm:prSet presAssocID="{D9A2F534-A4BD-4459-B5BF-FFEE6F54C9F0}" presName="sibTrans" presStyleLbl="bgSibTrans2D1" presStyleIdx="1" presStyleCnt="5"/>
      <dgm:spPr/>
      <dgm:t>
        <a:bodyPr/>
        <a:lstStyle/>
        <a:p>
          <a:endParaRPr lang="en-US"/>
        </a:p>
      </dgm:t>
    </dgm:pt>
    <dgm:pt modelId="{2B63F7CB-A2A1-49B0-80A0-BB02B73E2EF8}" type="pres">
      <dgm:prSet presAssocID="{16788F2F-63DE-4375-A6F7-A3DAEBF3148A}" presName="compNode" presStyleCnt="0"/>
      <dgm:spPr/>
    </dgm:pt>
    <dgm:pt modelId="{AADEBA46-4C9A-41C4-8015-11E3303535FB}" type="pres">
      <dgm:prSet presAssocID="{16788F2F-63DE-4375-A6F7-A3DAEBF3148A}" presName="dummyConnPt" presStyleCnt="0"/>
      <dgm:spPr/>
    </dgm:pt>
    <dgm:pt modelId="{AD145D7D-2201-4A63-83FF-D855ABC93191}" type="pres">
      <dgm:prSet presAssocID="{16788F2F-63DE-4375-A6F7-A3DAEBF3148A}" presName="node" presStyleLbl="node1" presStyleIdx="2" presStyleCnt="6" custScaleX="114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B8270-2608-4F47-BBD9-1FC2172A1CEF}" type="pres">
      <dgm:prSet presAssocID="{DCE450E5-F510-42D5-8AFD-7DCB3FD8100F}" presName="sibTrans" presStyleLbl="bgSibTrans2D1" presStyleIdx="2" presStyleCnt="5"/>
      <dgm:spPr/>
      <dgm:t>
        <a:bodyPr/>
        <a:lstStyle/>
        <a:p>
          <a:endParaRPr lang="en-US"/>
        </a:p>
      </dgm:t>
    </dgm:pt>
    <dgm:pt modelId="{84F46C3E-487B-4927-A0BF-41F020F5F44C}" type="pres">
      <dgm:prSet presAssocID="{B93729A2-0D32-41C7-82E3-AC80EFF352F9}" presName="compNode" presStyleCnt="0"/>
      <dgm:spPr/>
    </dgm:pt>
    <dgm:pt modelId="{79884356-5199-4D26-9AFE-560D4B8B5575}" type="pres">
      <dgm:prSet presAssocID="{B93729A2-0D32-41C7-82E3-AC80EFF352F9}" presName="dummyConnPt" presStyleCnt="0"/>
      <dgm:spPr/>
    </dgm:pt>
    <dgm:pt modelId="{F4F169D1-23D8-4EFC-9444-DC6AF9E58459}" type="pres">
      <dgm:prSet presAssocID="{B93729A2-0D32-41C7-82E3-AC80EFF352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9D129-54E1-4A9C-9770-244471FDF637}" type="pres">
      <dgm:prSet presAssocID="{A110F6B5-97E5-4DEC-9847-7D2AF18200A6}" presName="sibTrans" presStyleLbl="bgSibTrans2D1" presStyleIdx="3" presStyleCnt="5"/>
      <dgm:spPr/>
      <dgm:t>
        <a:bodyPr/>
        <a:lstStyle/>
        <a:p>
          <a:endParaRPr lang="en-US"/>
        </a:p>
      </dgm:t>
    </dgm:pt>
    <dgm:pt modelId="{44C98124-EC81-41C4-8176-4FDC47C70630}" type="pres">
      <dgm:prSet presAssocID="{D4C453FA-6303-4E3C-A910-EE9F1A656977}" presName="compNode" presStyleCnt="0"/>
      <dgm:spPr/>
    </dgm:pt>
    <dgm:pt modelId="{88EA0640-A3F5-41E2-ADCD-606C0F45F737}" type="pres">
      <dgm:prSet presAssocID="{D4C453FA-6303-4E3C-A910-EE9F1A656977}" presName="dummyConnPt" presStyleCnt="0"/>
      <dgm:spPr/>
    </dgm:pt>
    <dgm:pt modelId="{359AD363-7D7F-4F08-8787-B485959A8DF2}" type="pres">
      <dgm:prSet presAssocID="{D4C453FA-6303-4E3C-A910-EE9F1A656977}" presName="node" presStyleLbl="node1" presStyleIdx="4" presStyleCnt="6" custScaleX="115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44756-90A0-499D-9F9B-9FC04C167528}" type="pres">
      <dgm:prSet presAssocID="{7B6475AF-AF43-4F27-8C51-7E8FF497A0AC}" presName="sibTrans" presStyleLbl="bgSibTrans2D1" presStyleIdx="4" presStyleCnt="5"/>
      <dgm:spPr/>
      <dgm:t>
        <a:bodyPr/>
        <a:lstStyle/>
        <a:p>
          <a:endParaRPr lang="en-US"/>
        </a:p>
      </dgm:t>
    </dgm:pt>
    <dgm:pt modelId="{C565ABA9-E7B0-4296-B0F9-9685A0746B94}" type="pres">
      <dgm:prSet presAssocID="{6B104FB2-32FF-4EC6-8F61-216B4BF91A02}" presName="compNode" presStyleCnt="0"/>
      <dgm:spPr/>
    </dgm:pt>
    <dgm:pt modelId="{2B15533D-03AD-459E-9627-12BF520305D8}" type="pres">
      <dgm:prSet presAssocID="{6B104FB2-32FF-4EC6-8F61-216B4BF91A02}" presName="dummyConnPt" presStyleCnt="0"/>
      <dgm:spPr/>
    </dgm:pt>
    <dgm:pt modelId="{765F47A0-A2A1-4717-92B6-2739D8C10EB8}" type="pres">
      <dgm:prSet presAssocID="{6B104FB2-32FF-4EC6-8F61-216B4BF91A02}" presName="node" presStyleLbl="node1" presStyleIdx="5" presStyleCnt="6" custScaleX="84536" custScaleY="94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FF5CE4-4ACC-42D9-A8D0-9ACDA78C4136}" type="presOf" srcId="{A110F6B5-97E5-4DEC-9847-7D2AF18200A6}" destId="{78E9D129-54E1-4A9C-9770-244471FDF637}" srcOrd="0" destOrd="0" presId="urn:microsoft.com/office/officeart/2005/8/layout/bProcess4"/>
    <dgm:cxn modelId="{58D52DCF-F707-4844-AD94-ADBB7A3E0557}" type="presOf" srcId="{D9A2F534-A4BD-4459-B5BF-FFEE6F54C9F0}" destId="{ADEF4B56-D3AB-4AD6-8BE4-A8297CBBE503}" srcOrd="0" destOrd="0" presId="urn:microsoft.com/office/officeart/2005/8/layout/bProcess4"/>
    <dgm:cxn modelId="{856AE2F2-F384-4357-92D7-94A8556EDC09}" srcId="{DC8EE3DC-04B6-41E7-8179-77AB158CB6FD}" destId="{C54B9A01-AEE8-4EC9-AE5A-DE55EC6BAD43}" srcOrd="1" destOrd="0" parTransId="{21F8CDDA-0AD4-4D86-8243-FC4A880AC92F}" sibTransId="{D9A2F534-A4BD-4459-B5BF-FFEE6F54C9F0}"/>
    <dgm:cxn modelId="{66BA91C8-323B-4B8E-9004-5EBEA9EB5BF1}" type="presOf" srcId="{7B6475AF-AF43-4F27-8C51-7E8FF497A0AC}" destId="{25644756-90A0-499D-9F9B-9FC04C167528}" srcOrd="0" destOrd="0" presId="urn:microsoft.com/office/officeart/2005/8/layout/bProcess4"/>
    <dgm:cxn modelId="{D4942E2E-2D20-402C-9323-0FA23230C27B}" srcId="{DC8EE3DC-04B6-41E7-8179-77AB158CB6FD}" destId="{6B104FB2-32FF-4EC6-8F61-216B4BF91A02}" srcOrd="5" destOrd="0" parTransId="{24296BD2-AF04-4012-8867-B901F5FE68CB}" sibTransId="{3EAA5155-3C3A-42BC-B77D-C9C8269ED060}"/>
    <dgm:cxn modelId="{C87B733D-36AA-4D7E-83DB-4854A1F2E9CD}" type="presOf" srcId="{C54B9A01-AEE8-4EC9-AE5A-DE55EC6BAD43}" destId="{607C7BC6-1848-4363-B2F1-7699DCAAB06D}" srcOrd="0" destOrd="0" presId="urn:microsoft.com/office/officeart/2005/8/layout/bProcess4"/>
    <dgm:cxn modelId="{A81A6FBA-4190-447F-AE98-D3B08ADE952F}" type="presOf" srcId="{DCE450E5-F510-42D5-8AFD-7DCB3FD8100F}" destId="{ECFB8270-2608-4F47-BBD9-1FC2172A1CEF}" srcOrd="0" destOrd="0" presId="urn:microsoft.com/office/officeart/2005/8/layout/bProcess4"/>
    <dgm:cxn modelId="{385D135C-48D7-4B75-A7F5-50425227281D}" type="presOf" srcId="{A11F0B81-45BB-4668-92A3-6654363FEEBD}" destId="{3275576C-969E-4827-AFCB-37DAFC56D6AA}" srcOrd="0" destOrd="0" presId="urn:microsoft.com/office/officeart/2005/8/layout/bProcess4"/>
    <dgm:cxn modelId="{C40A0995-11EB-40EF-9C32-99E5CA57CE83}" srcId="{DC8EE3DC-04B6-41E7-8179-77AB158CB6FD}" destId="{B243D422-3894-4974-9185-897971FE47FF}" srcOrd="0" destOrd="0" parTransId="{74C0AF61-AF33-4E13-B9AD-83DD201BB5DF}" sibTransId="{A11F0B81-45BB-4668-92A3-6654363FEEBD}"/>
    <dgm:cxn modelId="{2C361218-C7F1-47BB-85DD-17F9D448341C}" type="presOf" srcId="{6B104FB2-32FF-4EC6-8F61-216B4BF91A02}" destId="{765F47A0-A2A1-4717-92B6-2739D8C10EB8}" srcOrd="0" destOrd="0" presId="urn:microsoft.com/office/officeart/2005/8/layout/bProcess4"/>
    <dgm:cxn modelId="{481D37A5-436C-4404-AF1D-5ACCDEBD4BDA}" srcId="{DC8EE3DC-04B6-41E7-8179-77AB158CB6FD}" destId="{B93729A2-0D32-41C7-82E3-AC80EFF352F9}" srcOrd="3" destOrd="0" parTransId="{B5A4A513-75F9-4583-84BA-9FBC5A3811E0}" sibTransId="{A110F6B5-97E5-4DEC-9847-7D2AF18200A6}"/>
    <dgm:cxn modelId="{3E61D557-FEFD-4B69-91BB-D6009C33B84B}" type="presOf" srcId="{B93729A2-0D32-41C7-82E3-AC80EFF352F9}" destId="{F4F169D1-23D8-4EFC-9444-DC6AF9E58459}" srcOrd="0" destOrd="0" presId="urn:microsoft.com/office/officeart/2005/8/layout/bProcess4"/>
    <dgm:cxn modelId="{6AD47605-B749-436C-8619-3CC4E02E0DDB}" type="presOf" srcId="{D4C453FA-6303-4E3C-A910-EE9F1A656977}" destId="{359AD363-7D7F-4F08-8787-B485959A8DF2}" srcOrd="0" destOrd="0" presId="urn:microsoft.com/office/officeart/2005/8/layout/bProcess4"/>
    <dgm:cxn modelId="{4601327C-4F7F-46FD-A882-43B6B95F03C5}" srcId="{DC8EE3DC-04B6-41E7-8179-77AB158CB6FD}" destId="{D4C453FA-6303-4E3C-A910-EE9F1A656977}" srcOrd="4" destOrd="0" parTransId="{ACAD02FA-7676-4368-A2FE-4064D1030A4D}" sibTransId="{7B6475AF-AF43-4F27-8C51-7E8FF497A0AC}"/>
    <dgm:cxn modelId="{2810398E-C963-4566-A7BD-7786BE3DE6BF}" type="presOf" srcId="{16788F2F-63DE-4375-A6F7-A3DAEBF3148A}" destId="{AD145D7D-2201-4A63-83FF-D855ABC93191}" srcOrd="0" destOrd="0" presId="urn:microsoft.com/office/officeart/2005/8/layout/bProcess4"/>
    <dgm:cxn modelId="{457E705A-16D6-4A8C-965B-E4FB5D315A87}" type="presOf" srcId="{DC8EE3DC-04B6-41E7-8179-77AB158CB6FD}" destId="{71348D0E-B2D7-44C4-A960-2ED440008434}" srcOrd="0" destOrd="0" presId="urn:microsoft.com/office/officeart/2005/8/layout/bProcess4"/>
    <dgm:cxn modelId="{164977C7-AB1F-4A03-9F70-869DD09076D8}" srcId="{DC8EE3DC-04B6-41E7-8179-77AB158CB6FD}" destId="{16788F2F-63DE-4375-A6F7-A3DAEBF3148A}" srcOrd="2" destOrd="0" parTransId="{CE29280C-7B1A-4ED3-A36F-D27521977B65}" sibTransId="{DCE450E5-F510-42D5-8AFD-7DCB3FD8100F}"/>
    <dgm:cxn modelId="{B64A738C-9725-4A6C-A635-AFCCF634CB9C}" type="presOf" srcId="{B243D422-3894-4974-9185-897971FE47FF}" destId="{FFE38894-57F3-48C2-AE1A-47F703A7DBAD}" srcOrd="0" destOrd="0" presId="urn:microsoft.com/office/officeart/2005/8/layout/bProcess4"/>
    <dgm:cxn modelId="{01B4A7F3-BDA8-470F-8B32-D6AC34E296D8}" type="presParOf" srcId="{71348D0E-B2D7-44C4-A960-2ED440008434}" destId="{6A8C5D5C-05D6-43F6-BD01-30DBD807ACF9}" srcOrd="0" destOrd="0" presId="urn:microsoft.com/office/officeart/2005/8/layout/bProcess4"/>
    <dgm:cxn modelId="{D1DE8EC7-2FC7-4292-BB12-699CE61394E6}" type="presParOf" srcId="{6A8C5D5C-05D6-43F6-BD01-30DBD807ACF9}" destId="{52616B7D-67D2-4037-B1F7-5D4FABFB1028}" srcOrd="0" destOrd="0" presId="urn:microsoft.com/office/officeart/2005/8/layout/bProcess4"/>
    <dgm:cxn modelId="{9E7466CA-38D8-4C67-8306-8B050C11E545}" type="presParOf" srcId="{6A8C5D5C-05D6-43F6-BD01-30DBD807ACF9}" destId="{FFE38894-57F3-48C2-AE1A-47F703A7DBAD}" srcOrd="1" destOrd="0" presId="urn:microsoft.com/office/officeart/2005/8/layout/bProcess4"/>
    <dgm:cxn modelId="{4442D925-7D18-434A-BE77-E2F2C4561594}" type="presParOf" srcId="{71348D0E-B2D7-44C4-A960-2ED440008434}" destId="{3275576C-969E-4827-AFCB-37DAFC56D6AA}" srcOrd="1" destOrd="0" presId="urn:microsoft.com/office/officeart/2005/8/layout/bProcess4"/>
    <dgm:cxn modelId="{47559C7D-828C-45A7-8D6C-5DB60D2F9DEC}" type="presParOf" srcId="{71348D0E-B2D7-44C4-A960-2ED440008434}" destId="{0E890479-4402-4D3E-811E-B378AAA84CA0}" srcOrd="2" destOrd="0" presId="urn:microsoft.com/office/officeart/2005/8/layout/bProcess4"/>
    <dgm:cxn modelId="{F10359DE-701B-40B2-9623-04AA48770E63}" type="presParOf" srcId="{0E890479-4402-4D3E-811E-B378AAA84CA0}" destId="{259F15A7-5655-4D6F-AE7F-0856FD3C16DA}" srcOrd="0" destOrd="0" presId="urn:microsoft.com/office/officeart/2005/8/layout/bProcess4"/>
    <dgm:cxn modelId="{F388CB98-ACC4-4202-ABEC-6EF60E1347F3}" type="presParOf" srcId="{0E890479-4402-4D3E-811E-B378AAA84CA0}" destId="{607C7BC6-1848-4363-B2F1-7699DCAAB06D}" srcOrd="1" destOrd="0" presId="urn:microsoft.com/office/officeart/2005/8/layout/bProcess4"/>
    <dgm:cxn modelId="{B6B97067-6ED7-4C17-B077-89B7AE3FE7D2}" type="presParOf" srcId="{71348D0E-B2D7-44C4-A960-2ED440008434}" destId="{ADEF4B56-D3AB-4AD6-8BE4-A8297CBBE503}" srcOrd="3" destOrd="0" presId="urn:microsoft.com/office/officeart/2005/8/layout/bProcess4"/>
    <dgm:cxn modelId="{4ADB0A20-8054-426A-ADB3-ECF004FE17D4}" type="presParOf" srcId="{71348D0E-B2D7-44C4-A960-2ED440008434}" destId="{2B63F7CB-A2A1-49B0-80A0-BB02B73E2EF8}" srcOrd="4" destOrd="0" presId="urn:microsoft.com/office/officeart/2005/8/layout/bProcess4"/>
    <dgm:cxn modelId="{9B5CDD76-AFF1-4285-AEAB-E79516D25D76}" type="presParOf" srcId="{2B63F7CB-A2A1-49B0-80A0-BB02B73E2EF8}" destId="{AADEBA46-4C9A-41C4-8015-11E3303535FB}" srcOrd="0" destOrd="0" presId="urn:microsoft.com/office/officeart/2005/8/layout/bProcess4"/>
    <dgm:cxn modelId="{DB79A0F2-53D1-4794-93EC-A502BC69C1B6}" type="presParOf" srcId="{2B63F7CB-A2A1-49B0-80A0-BB02B73E2EF8}" destId="{AD145D7D-2201-4A63-83FF-D855ABC93191}" srcOrd="1" destOrd="0" presId="urn:microsoft.com/office/officeart/2005/8/layout/bProcess4"/>
    <dgm:cxn modelId="{5EFFACC9-4146-4CCA-A7A3-5B3893966460}" type="presParOf" srcId="{71348D0E-B2D7-44C4-A960-2ED440008434}" destId="{ECFB8270-2608-4F47-BBD9-1FC2172A1CEF}" srcOrd="5" destOrd="0" presId="urn:microsoft.com/office/officeart/2005/8/layout/bProcess4"/>
    <dgm:cxn modelId="{778D8300-4230-421C-AEA3-1CC576981314}" type="presParOf" srcId="{71348D0E-B2D7-44C4-A960-2ED440008434}" destId="{84F46C3E-487B-4927-A0BF-41F020F5F44C}" srcOrd="6" destOrd="0" presId="urn:microsoft.com/office/officeart/2005/8/layout/bProcess4"/>
    <dgm:cxn modelId="{86002910-EEB3-43FC-B9CB-2DCCFA4E6C9C}" type="presParOf" srcId="{84F46C3E-487B-4927-A0BF-41F020F5F44C}" destId="{79884356-5199-4D26-9AFE-560D4B8B5575}" srcOrd="0" destOrd="0" presId="urn:microsoft.com/office/officeart/2005/8/layout/bProcess4"/>
    <dgm:cxn modelId="{CBFAE8C9-2150-43AB-AD7B-94EC3CB12CE5}" type="presParOf" srcId="{84F46C3E-487B-4927-A0BF-41F020F5F44C}" destId="{F4F169D1-23D8-4EFC-9444-DC6AF9E58459}" srcOrd="1" destOrd="0" presId="urn:microsoft.com/office/officeart/2005/8/layout/bProcess4"/>
    <dgm:cxn modelId="{6287DDA8-8A8F-475B-8431-AAAB7FA1DC0C}" type="presParOf" srcId="{71348D0E-B2D7-44C4-A960-2ED440008434}" destId="{78E9D129-54E1-4A9C-9770-244471FDF637}" srcOrd="7" destOrd="0" presId="urn:microsoft.com/office/officeart/2005/8/layout/bProcess4"/>
    <dgm:cxn modelId="{10EB63DA-BCFE-4237-B32F-7D5C6951228F}" type="presParOf" srcId="{71348D0E-B2D7-44C4-A960-2ED440008434}" destId="{44C98124-EC81-41C4-8176-4FDC47C70630}" srcOrd="8" destOrd="0" presId="urn:microsoft.com/office/officeart/2005/8/layout/bProcess4"/>
    <dgm:cxn modelId="{157F2628-4199-4475-B3A0-95312801FC85}" type="presParOf" srcId="{44C98124-EC81-41C4-8176-4FDC47C70630}" destId="{88EA0640-A3F5-41E2-ADCD-606C0F45F737}" srcOrd="0" destOrd="0" presId="urn:microsoft.com/office/officeart/2005/8/layout/bProcess4"/>
    <dgm:cxn modelId="{9F5AFD29-B1D2-4C57-91CE-D64FE48C87EE}" type="presParOf" srcId="{44C98124-EC81-41C4-8176-4FDC47C70630}" destId="{359AD363-7D7F-4F08-8787-B485959A8DF2}" srcOrd="1" destOrd="0" presId="urn:microsoft.com/office/officeart/2005/8/layout/bProcess4"/>
    <dgm:cxn modelId="{1B20D321-57E0-4A4D-A2FA-68EB4E7F8C04}" type="presParOf" srcId="{71348D0E-B2D7-44C4-A960-2ED440008434}" destId="{25644756-90A0-499D-9F9B-9FC04C167528}" srcOrd="9" destOrd="0" presId="urn:microsoft.com/office/officeart/2005/8/layout/bProcess4"/>
    <dgm:cxn modelId="{97B21F49-F21F-48D5-924F-3F0AC4D92822}" type="presParOf" srcId="{71348D0E-B2D7-44C4-A960-2ED440008434}" destId="{C565ABA9-E7B0-4296-B0F9-9685A0746B94}" srcOrd="10" destOrd="0" presId="urn:microsoft.com/office/officeart/2005/8/layout/bProcess4"/>
    <dgm:cxn modelId="{BD323E45-69E4-41A2-9288-7C9B04F66744}" type="presParOf" srcId="{C565ABA9-E7B0-4296-B0F9-9685A0746B94}" destId="{2B15533D-03AD-459E-9627-12BF520305D8}" srcOrd="0" destOrd="0" presId="urn:microsoft.com/office/officeart/2005/8/layout/bProcess4"/>
    <dgm:cxn modelId="{70E6CCFD-3D73-48E5-8BAC-67BBEF32911F}" type="presParOf" srcId="{C565ABA9-E7B0-4296-B0F9-9685A0746B94}" destId="{765F47A0-A2A1-4717-92B6-2739D8C10EB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5576C-969E-4827-AFCB-37DAFC56D6AA}">
      <dsp:nvSpPr>
        <dsp:cNvPr id="0" name=""/>
        <dsp:cNvSpPr/>
      </dsp:nvSpPr>
      <dsp:spPr>
        <a:xfrm rot="5400000">
          <a:off x="1173739" y="994465"/>
          <a:ext cx="1552027" cy="187335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E38894-57F3-48C2-AE1A-47F703A7DBAD}">
      <dsp:nvSpPr>
        <dsp:cNvPr id="0" name=""/>
        <dsp:cNvSpPr/>
      </dsp:nvSpPr>
      <dsp:spPr>
        <a:xfrm>
          <a:off x="1528898" y="1195"/>
          <a:ext cx="2081510" cy="1248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RAW DATA</a:t>
          </a:r>
          <a:endParaRPr lang="en-US" sz="2400" kern="1200" dirty="0"/>
        </a:p>
      </dsp:txBody>
      <dsp:txXfrm>
        <a:off x="1565477" y="37774"/>
        <a:ext cx="2008352" cy="1175748"/>
      </dsp:txXfrm>
    </dsp:sp>
    <dsp:sp modelId="{ADEF4B56-D3AB-4AD6-8BE4-A8297CBBE503}">
      <dsp:nvSpPr>
        <dsp:cNvPr id="0" name=""/>
        <dsp:cNvSpPr/>
      </dsp:nvSpPr>
      <dsp:spPr>
        <a:xfrm rot="5400000">
          <a:off x="1173739" y="2555598"/>
          <a:ext cx="1552027" cy="187335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7C7BC6-1848-4363-B2F1-7699DCAAB06D}">
      <dsp:nvSpPr>
        <dsp:cNvPr id="0" name=""/>
        <dsp:cNvSpPr/>
      </dsp:nvSpPr>
      <dsp:spPr>
        <a:xfrm>
          <a:off x="1378748" y="1562328"/>
          <a:ext cx="2381809" cy="1248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PRE-PROCESSING</a:t>
          </a:r>
          <a:endParaRPr lang="en-US" sz="2400" kern="1200" dirty="0"/>
        </a:p>
      </dsp:txBody>
      <dsp:txXfrm>
        <a:off x="1415327" y="1598907"/>
        <a:ext cx="2308651" cy="1175748"/>
      </dsp:txXfrm>
    </dsp:sp>
    <dsp:sp modelId="{ECFB8270-2608-4F47-BBD9-1FC2172A1CEF}">
      <dsp:nvSpPr>
        <dsp:cNvPr id="0" name=""/>
        <dsp:cNvSpPr/>
      </dsp:nvSpPr>
      <dsp:spPr>
        <a:xfrm>
          <a:off x="1954962" y="3336164"/>
          <a:ext cx="3069738" cy="187335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145D7D-2201-4A63-83FF-D855ABC93191}">
      <dsp:nvSpPr>
        <dsp:cNvPr id="0" name=""/>
        <dsp:cNvSpPr/>
      </dsp:nvSpPr>
      <dsp:spPr>
        <a:xfrm>
          <a:off x="1378748" y="3123461"/>
          <a:ext cx="2381809" cy="1248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PROCESSING </a:t>
          </a:r>
          <a:endParaRPr lang="en-US" sz="2400" kern="1200" dirty="0"/>
        </a:p>
      </dsp:txBody>
      <dsp:txXfrm>
        <a:off x="1415327" y="3160040"/>
        <a:ext cx="2308651" cy="1175748"/>
      </dsp:txXfrm>
    </dsp:sp>
    <dsp:sp modelId="{78E9D129-54E1-4A9C-9770-244471FDF637}">
      <dsp:nvSpPr>
        <dsp:cNvPr id="0" name=""/>
        <dsp:cNvSpPr/>
      </dsp:nvSpPr>
      <dsp:spPr>
        <a:xfrm rot="16200000">
          <a:off x="4253240" y="2555598"/>
          <a:ext cx="1552027" cy="187335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F169D1-23D8-4EFC-9444-DC6AF9E58459}">
      <dsp:nvSpPr>
        <dsp:cNvPr id="0" name=""/>
        <dsp:cNvSpPr/>
      </dsp:nvSpPr>
      <dsp:spPr>
        <a:xfrm>
          <a:off x="4608398" y="3123461"/>
          <a:ext cx="2081510" cy="1248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EXTRACT USEFUL INFORMATION </a:t>
          </a:r>
          <a:endParaRPr lang="en-US" sz="2100" kern="1200" dirty="0"/>
        </a:p>
      </dsp:txBody>
      <dsp:txXfrm>
        <a:off x="4644977" y="3160040"/>
        <a:ext cx="2008352" cy="1175748"/>
      </dsp:txXfrm>
    </dsp:sp>
    <dsp:sp modelId="{25644756-90A0-499D-9F9B-9FC04C167528}">
      <dsp:nvSpPr>
        <dsp:cNvPr id="0" name=""/>
        <dsp:cNvSpPr/>
      </dsp:nvSpPr>
      <dsp:spPr>
        <a:xfrm rot="16200000">
          <a:off x="4271679" y="1012904"/>
          <a:ext cx="1515149" cy="187335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tint val="6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AD363-7D7F-4F08-8787-B485959A8DF2}">
      <dsp:nvSpPr>
        <dsp:cNvPr id="0" name=""/>
        <dsp:cNvSpPr/>
      </dsp:nvSpPr>
      <dsp:spPr>
        <a:xfrm>
          <a:off x="4447456" y="1562328"/>
          <a:ext cx="2403394" cy="1248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ASSIGNING TO CATEGORIES </a:t>
          </a:r>
          <a:endParaRPr lang="en-US" sz="2400" kern="1200" dirty="0"/>
        </a:p>
      </dsp:txBody>
      <dsp:txXfrm>
        <a:off x="4484035" y="1598907"/>
        <a:ext cx="2330236" cy="1175748"/>
      </dsp:txXfrm>
    </dsp:sp>
    <dsp:sp modelId="{765F47A0-A2A1-4717-92B6-2739D8C10EB8}">
      <dsp:nvSpPr>
        <dsp:cNvPr id="0" name=""/>
        <dsp:cNvSpPr/>
      </dsp:nvSpPr>
      <dsp:spPr>
        <a:xfrm>
          <a:off x="4769341" y="75493"/>
          <a:ext cx="1759625" cy="117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1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INDEX</a:t>
          </a:r>
          <a:endParaRPr lang="en-US" sz="2400" kern="1200" dirty="0"/>
        </a:p>
      </dsp:txBody>
      <dsp:txXfrm>
        <a:off x="4803744" y="109896"/>
        <a:ext cx="1690819" cy="1105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6959E0-543F-4F33-9AF3-52AE088D2BE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078FC9-0D2D-428A-9C03-BFCD5D549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NIHARIKA PENTAPATI &amp; AISHWARYA 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6629400" cy="1626835"/>
          </a:xfrm>
        </p:spPr>
        <p:txBody>
          <a:bodyPr/>
          <a:lstStyle/>
          <a:p>
            <a:r>
              <a:rPr lang="en-US" sz="3200" dirty="0" smtClean="0"/>
              <a:t>AN ML APPROACH TO UNDERSTAND A PERSON BETTER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29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10757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8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5500" b="1" dirty="0" smtClean="0"/>
              <a:t>PRE-PROCESSING:</a:t>
            </a:r>
            <a:r>
              <a:rPr lang="en-US" sz="5500" dirty="0" smtClean="0"/>
              <a:t> Removing noise like punctuations</a:t>
            </a:r>
            <a:r>
              <a:rPr lang="en-US" sz="5500" dirty="0"/>
              <a:t>, </a:t>
            </a:r>
            <a:r>
              <a:rPr lang="en-US" sz="5500" dirty="0" smtClean="0"/>
              <a:t>emojis, internet slang etc.  and data conversion to lowercase for ensuring uniformity. </a:t>
            </a:r>
          </a:p>
          <a:p>
            <a:pPr marL="114300" lvl="0" indent="0">
              <a:buNone/>
            </a:pPr>
            <a:endParaRPr lang="en-US" sz="5500" dirty="0" smtClean="0">
              <a:latin typeface="+mj-lt"/>
            </a:endParaRPr>
          </a:p>
          <a:p>
            <a:r>
              <a:rPr lang="en-US" sz="5500" b="1" dirty="0" smtClean="0"/>
              <a:t>PROCESSING: </a:t>
            </a:r>
            <a:r>
              <a:rPr lang="en-US" sz="5500" dirty="0" smtClean="0"/>
              <a:t>Now </a:t>
            </a:r>
            <a:r>
              <a:rPr lang="en-US" sz="5500" dirty="0"/>
              <a:t>this pre- processed data must be </a:t>
            </a:r>
            <a:r>
              <a:rPr lang="en-US" sz="5500" dirty="0" smtClean="0"/>
              <a:t>processed to extract  useful </a:t>
            </a:r>
            <a:r>
              <a:rPr lang="en-US" sz="5500" dirty="0"/>
              <a:t>information using </a:t>
            </a:r>
            <a:r>
              <a:rPr lang="en-US" sz="5500" dirty="0" smtClean="0"/>
              <a:t>Information Retrieval and machine </a:t>
            </a:r>
            <a:r>
              <a:rPr lang="en-US" sz="5500" dirty="0"/>
              <a:t>learning techniques like </a:t>
            </a:r>
            <a:r>
              <a:rPr lang="en-US" sz="5500" dirty="0" smtClean="0"/>
              <a:t>clustering, word embedding : converting </a:t>
            </a:r>
            <a:r>
              <a:rPr lang="en-US" sz="5500" dirty="0"/>
              <a:t>words into vectors </a:t>
            </a:r>
            <a:r>
              <a:rPr lang="en-US" sz="5500" dirty="0" smtClean="0"/>
              <a:t>, Similarity metrics etc</a:t>
            </a:r>
            <a:r>
              <a:rPr lang="en-US" sz="5500" dirty="0"/>
              <a:t>. to extract useful data</a:t>
            </a:r>
            <a:r>
              <a:rPr lang="en-US" sz="5500" dirty="0" smtClean="0"/>
              <a:t>.</a:t>
            </a:r>
          </a:p>
          <a:p>
            <a:endParaRPr lang="en-US" sz="5500" dirty="0"/>
          </a:p>
          <a:p>
            <a:r>
              <a:rPr lang="en-US" sz="5500" b="1" dirty="0" smtClean="0"/>
              <a:t>CLASSIFICATION OF RAW DATA: </a:t>
            </a:r>
            <a:r>
              <a:rPr lang="en-US" sz="5500" dirty="0" smtClean="0"/>
              <a:t> Raw </a:t>
            </a:r>
            <a:r>
              <a:rPr lang="en-US" sz="5500" dirty="0"/>
              <a:t>data can be broadly classified into text and images</a:t>
            </a:r>
            <a:r>
              <a:rPr lang="en-US" sz="5500" dirty="0" smtClean="0"/>
              <a:t>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5500" dirty="0" smtClean="0"/>
              <a:t>The </a:t>
            </a:r>
            <a:r>
              <a:rPr lang="en-US" sz="5500" dirty="0"/>
              <a:t>semantics of the text can be understood using various techniques like word level and sentence level </a:t>
            </a:r>
            <a:r>
              <a:rPr lang="en-US" sz="5500" dirty="0" smtClean="0"/>
              <a:t>embedding, </a:t>
            </a:r>
            <a:r>
              <a:rPr lang="en-US" sz="5500" dirty="0"/>
              <a:t>similarity checking, sentiment analysis </a:t>
            </a:r>
            <a:r>
              <a:rPr lang="en-US" sz="5500" dirty="0" smtClean="0"/>
              <a:t>etc</a:t>
            </a:r>
            <a:r>
              <a:rPr lang="en-US" sz="5500" b="1" dirty="0" smtClean="0">
                <a:solidFill>
                  <a:schemeClr val="tx1"/>
                </a:solidFill>
              </a:rPr>
              <a:t>.</a:t>
            </a:r>
            <a:r>
              <a:rPr lang="en-US" sz="5500" b="1" dirty="0" smtClean="0">
                <a:solidFill>
                  <a:srgbClr val="FF0000"/>
                </a:solidFill>
              </a:rPr>
              <a:t> **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5500" dirty="0" smtClean="0"/>
              <a:t>Reading and captioning of an image: Andrej Karpathy paper.</a:t>
            </a:r>
          </a:p>
          <a:p>
            <a:pPr lvl="0"/>
            <a:r>
              <a:rPr lang="en-US" sz="5500" b="1" dirty="0"/>
              <a:t>CATEGORIZING</a:t>
            </a:r>
            <a:r>
              <a:rPr lang="en-US" sz="5500" dirty="0"/>
              <a:t>: Different sentences can be classified into various categories.</a:t>
            </a:r>
          </a:p>
          <a:p>
            <a:pPr lvl="0"/>
            <a:endParaRPr lang="en-US" sz="5500" dirty="0"/>
          </a:p>
          <a:p>
            <a:pPr lvl="0"/>
            <a:r>
              <a:rPr lang="en-US" sz="5500" b="1" dirty="0"/>
              <a:t>INDEXING: </a:t>
            </a:r>
            <a:r>
              <a:rPr lang="en-US" sz="5500" dirty="0"/>
              <a:t>Then depending on the requirement these categories can be assigned certain values or indexes.</a:t>
            </a:r>
          </a:p>
          <a:p>
            <a:endParaRPr lang="en-US" sz="5000" dirty="0"/>
          </a:p>
          <a:p>
            <a:pPr lvl="0"/>
            <a:endParaRPr lang="en-US" sz="5000" b="1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Image result for workaholic tweet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943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</a:t>
            </a:r>
            <a:r>
              <a:rPr lang="en-US" dirty="0" smtClean="0"/>
              <a:t>: workaholic, pressure 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457200"/>
            <a:ext cx="6019800" cy="472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5257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Conclusion:</a:t>
            </a:r>
            <a:r>
              <a:rPr lang="en-US" dirty="0" smtClean="0"/>
              <a:t> Religious, interested in mythology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COST EFFECTIVE</a:t>
            </a:r>
          </a:p>
          <a:p>
            <a:r>
              <a:rPr lang="en-US" b="1" dirty="0" smtClean="0"/>
              <a:t>IMPLEMENTATION:</a:t>
            </a:r>
            <a:r>
              <a:rPr lang="en-US" dirty="0" smtClean="0"/>
              <a:t>  Practically possible with current research. </a:t>
            </a:r>
            <a:r>
              <a:rPr lang="en-US" dirty="0"/>
              <a:t>A</a:t>
            </a:r>
            <a:r>
              <a:rPr lang="en-US" dirty="0" smtClean="0"/>
              <a:t>ccuracy depends on the methodology.</a:t>
            </a:r>
          </a:p>
          <a:p>
            <a:r>
              <a:rPr lang="en-US" b="1" dirty="0" smtClean="0"/>
              <a:t>TIME FACTOR</a:t>
            </a:r>
            <a:r>
              <a:rPr lang="en-US" dirty="0" smtClean="0"/>
              <a:t>: Quick, depends on how much data is considered.</a:t>
            </a:r>
          </a:p>
          <a:p>
            <a:r>
              <a:rPr lang="en-US" b="1" dirty="0" smtClean="0"/>
              <a:t>ROBUST</a:t>
            </a:r>
          </a:p>
          <a:p>
            <a:r>
              <a:rPr lang="en-US" b="1" dirty="0" smtClean="0"/>
              <a:t>RELIABLE:</a:t>
            </a:r>
            <a:r>
              <a:rPr lang="en-US" dirty="0" smtClean="0"/>
              <a:t> The posts and blogs extracted are usually posted by the user himself and thus is very 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Employment index: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employee’s behavior, habits, emotions can be captured and understood from useful data </a:t>
            </a:r>
          </a:p>
          <a:p>
            <a:pPr lvl="0"/>
            <a:r>
              <a:rPr lang="en-US" dirty="0"/>
              <a:t> Counselor: a counselor or a counseling firm can use this useful information to know more about the person, his mental stability, feelings, likes and dislikes etc.</a:t>
            </a:r>
          </a:p>
          <a:p>
            <a:pPr lvl="0"/>
            <a:r>
              <a:rPr lang="en-US" dirty="0"/>
              <a:t>Student admission:  during admissions in colleges or schools, knowing the student’s behavior and background becomes really important.</a:t>
            </a:r>
          </a:p>
          <a:p>
            <a:pPr lvl="0"/>
            <a:r>
              <a:rPr lang="en-US" dirty="0"/>
              <a:t>Matrimonial websites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Advertising agencies: </a:t>
            </a:r>
            <a:r>
              <a:rPr lang="en-US" dirty="0" smtClean="0"/>
              <a:t>provides personalized advertisements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326</TotalTime>
  <Words>319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AN ML APPROACH TO UNDERSTAND A PERSON BETTER</vt:lpstr>
      <vt:lpstr>BLOCK DIAGRAM</vt:lpstr>
      <vt:lpstr>IMPLEMENTATION</vt:lpstr>
      <vt:lpstr>examples</vt:lpstr>
      <vt:lpstr>PowerPoint Presentation</vt:lpstr>
      <vt:lpstr>Feasibility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2017-09-26T15:22:19Z</dcterms:created>
  <dcterms:modified xsi:type="dcterms:W3CDTF">2018-03-18T10:34:42Z</dcterms:modified>
</cp:coreProperties>
</file>