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5E37B-57E1-433D-A1FC-A7C4B7E2933C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F9082-CF76-4D26-AE25-832A47DF02B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785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F9082-CF76-4D26-AE25-832A47DF02B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7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33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40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12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84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26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12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8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258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0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06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8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04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49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95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9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BD2D44-8033-4914-A989-13955444D766}" type="datetimeFigureOut">
              <a:rPr lang="uk-UA" smtClean="0"/>
              <a:t>18.02.2020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44EB4E-96C8-410A-8E5A-21EE3073C9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812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684" y="2743199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RabbitMQ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36791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44" y="4482439"/>
            <a:ext cx="5165848" cy="1695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5868" y="389011"/>
            <a:ext cx="8628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 smtClean="0">
                <a:effectLst/>
              </a:rPr>
              <a:t>RabbitMQ</a:t>
            </a:r>
            <a:r>
              <a:rPr lang="en-US" sz="2800" b="0" i="0" dirty="0" smtClean="0">
                <a:effectLst/>
              </a:rPr>
              <a:t> is a message </a:t>
            </a:r>
            <a:r>
              <a:rPr lang="en-US" sz="2800" b="1" i="0" dirty="0" smtClean="0">
                <a:effectLst/>
              </a:rPr>
              <a:t>broker</a:t>
            </a:r>
            <a:r>
              <a:rPr lang="en-US" sz="2800" b="0" i="0" dirty="0" smtClean="0">
                <a:effectLst/>
              </a:rPr>
              <a:t>: it accepts and forwards messages</a:t>
            </a:r>
            <a:endParaRPr lang="uk-UA" sz="2800" dirty="0"/>
          </a:p>
        </p:txBody>
      </p:sp>
      <p:sp>
        <p:nvSpPr>
          <p:cNvPr id="6" name="Rectangle 5"/>
          <p:cNvSpPr/>
          <p:nvPr/>
        </p:nvSpPr>
        <p:spPr>
          <a:xfrm>
            <a:off x="498230" y="1343118"/>
            <a:ext cx="9208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r>
              <a:rPr lang="en-US" b="0" i="0" dirty="0" smtClean="0">
                <a:effectLst/>
              </a:rPr>
              <a:t> accepts, stores and forwards binary blobs of data ‒ </a:t>
            </a:r>
            <a:r>
              <a:rPr lang="en-US" b="1" i="1" dirty="0" smtClean="0">
                <a:effectLst/>
              </a:rPr>
              <a:t>messages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Producing</a:t>
            </a:r>
            <a:r>
              <a:rPr lang="en-US" dirty="0" smtClean="0"/>
              <a:t> means </a:t>
            </a:r>
            <a:r>
              <a:rPr lang="en-US" dirty="0"/>
              <a:t>nothing more than </a:t>
            </a:r>
            <a:r>
              <a:rPr lang="en-US" b="1" i="1" dirty="0"/>
              <a:t>sending</a:t>
            </a:r>
            <a:r>
              <a:rPr lang="en-US" dirty="0"/>
              <a:t>. A program that sends messages is a </a:t>
            </a:r>
            <a:r>
              <a:rPr lang="en-US" b="1" i="1" dirty="0" smtClean="0"/>
              <a:t>producer;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messages flow through </a:t>
            </a:r>
            <a:r>
              <a:rPr lang="en-US" dirty="0" err="1"/>
              <a:t>RabbitMQ</a:t>
            </a:r>
            <a:r>
              <a:rPr lang="en-US" dirty="0"/>
              <a:t> and your applications, they can only be stored inside a </a:t>
            </a:r>
            <a:r>
              <a:rPr lang="en-US" i="1" dirty="0"/>
              <a:t>queue</a:t>
            </a:r>
            <a:r>
              <a:rPr lang="en-US" dirty="0"/>
              <a:t>. A </a:t>
            </a:r>
            <a:r>
              <a:rPr lang="en-US" i="1" dirty="0"/>
              <a:t>queue</a:t>
            </a:r>
            <a:r>
              <a:rPr lang="en-US" dirty="0"/>
              <a:t> is only bound by the host's memory &amp; disk limits, it's essentially a large message </a:t>
            </a:r>
            <a:r>
              <a:rPr lang="en-US" dirty="0" smtClean="0"/>
              <a:t>buffer;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i="1" dirty="0"/>
              <a:t>consumer</a:t>
            </a:r>
            <a:r>
              <a:rPr lang="en-US" dirty="0"/>
              <a:t> is a program that mostly waits to receive </a:t>
            </a:r>
            <a:r>
              <a:rPr lang="en-US" dirty="0" smtClean="0"/>
              <a:t>messages;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7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To configure </a:t>
            </a:r>
            <a:r>
              <a:rPr lang="en-US" dirty="0" err="1">
                <a:latin typeface="+mn-lt"/>
              </a:rPr>
              <a:t>RabbitMQ</a:t>
            </a:r>
            <a:r>
              <a:rPr lang="en-US" dirty="0">
                <a:latin typeface="+mn-lt"/>
              </a:rPr>
              <a:t> in quick way</a:t>
            </a:r>
            <a:endParaRPr lang="uk-U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286" y="1755206"/>
            <a:ext cx="10131425" cy="3649133"/>
          </a:xfrm>
        </p:spPr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run -d --hostname </a:t>
            </a:r>
            <a:r>
              <a:rPr lang="en-US" dirty="0" err="1"/>
              <a:t>rabbitmq</a:t>
            </a:r>
            <a:r>
              <a:rPr lang="en-US" dirty="0"/>
              <a:t> --name some-rabbit </a:t>
            </a:r>
            <a:r>
              <a:rPr lang="en-US" dirty="0" err="1" smtClean="0"/>
              <a:t>rabbitmq:3</a:t>
            </a:r>
            <a:endParaRPr lang="en-US" dirty="0" smtClean="0"/>
          </a:p>
          <a:p>
            <a:r>
              <a:rPr lang="en-US" dirty="0" err="1" smtClean="0"/>
              <a:t>Natigate</a:t>
            </a:r>
            <a:r>
              <a:rPr lang="en-US" dirty="0"/>
              <a:t>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/>
              <a:t>:\Program Files\</a:t>
            </a:r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Server\</a:t>
            </a:r>
            <a:r>
              <a:rPr lang="en-US" dirty="0" err="1" smtClean="0"/>
              <a:t>rabbitmq_server</a:t>
            </a:r>
            <a:r>
              <a:rPr lang="en-US" dirty="0" smtClean="0"/>
              <a:t>-3.8.2\</a:t>
            </a:r>
            <a:r>
              <a:rPr lang="en-US" dirty="0" err="1" smtClean="0"/>
              <a:t>sbin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rabbitmqctl.bat </a:t>
            </a:r>
            <a:r>
              <a:rPr lang="en-US" dirty="0" err="1"/>
              <a:t>list_queues</a:t>
            </a:r>
            <a:r>
              <a:rPr lang="en-US" dirty="0"/>
              <a:t> name </a:t>
            </a:r>
            <a:r>
              <a:rPr lang="en-US" dirty="0" err="1"/>
              <a:t>messages_ready</a:t>
            </a:r>
            <a:r>
              <a:rPr lang="en-US" dirty="0"/>
              <a:t> </a:t>
            </a:r>
            <a:r>
              <a:rPr lang="en-US" dirty="0" err="1" smtClean="0"/>
              <a:t>messages_unacknowledged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 stop</a:t>
            </a:r>
          </a:p>
          <a:p>
            <a:r>
              <a:rPr lang="en-US" dirty="0" err="1" smtClean="0"/>
              <a:t>dotnet</a:t>
            </a:r>
            <a:r>
              <a:rPr lang="en-US" dirty="0" smtClean="0"/>
              <a:t> add package </a:t>
            </a:r>
            <a:r>
              <a:rPr lang="en-US" dirty="0" err="1" smtClean="0"/>
              <a:t>RabbitMQ.Client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30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854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HELLO WORLD - SEND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70" y="1072337"/>
            <a:ext cx="10131425" cy="3649133"/>
          </a:xfrm>
        </p:spPr>
        <p:txBody>
          <a:bodyPr/>
          <a:lstStyle/>
          <a:p>
            <a:r>
              <a:rPr lang="en-US" dirty="0"/>
              <a:t>The connection abstracts the socket connection, and takes care of protocol version negotiation and </a:t>
            </a:r>
            <a:r>
              <a:rPr lang="en-US" dirty="0" smtClean="0"/>
              <a:t>authentication;</a:t>
            </a:r>
          </a:p>
          <a:p>
            <a:r>
              <a:rPr lang="en-US" dirty="0" smtClean="0"/>
              <a:t>The </a:t>
            </a:r>
            <a:r>
              <a:rPr lang="en-US" dirty="0"/>
              <a:t>channel, which is where most of the API for getting things done </a:t>
            </a:r>
            <a:r>
              <a:rPr lang="en-US" dirty="0" smtClean="0"/>
              <a:t>resides;</a:t>
            </a:r>
          </a:p>
          <a:p>
            <a:pPr marL="914400" lvl="2" indent="0">
              <a:buNone/>
            </a:pPr>
            <a:r>
              <a:rPr lang="uk-UA" altLang="uk-UA" dirty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factory = </a:t>
            </a:r>
            <a:r>
              <a:rPr lang="uk-UA" altLang="uk-UA" dirty="0">
                <a:solidFill>
                  <a:srgbClr val="C26230"/>
                </a:solidFill>
                <a:latin typeface="Arial Unicode MS"/>
              </a:rPr>
              <a:t>new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ConnectionFactory() { HostName =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"localhost"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}; </a:t>
            </a:r>
            <a:endParaRPr lang="en-US" altLang="uk-UA" dirty="0" smtClean="0">
              <a:solidFill>
                <a:srgbClr val="E6E1DC"/>
              </a:solidFill>
              <a:latin typeface="Arial Unicode MS"/>
            </a:endParaRPr>
          </a:p>
          <a:p>
            <a:pPr marL="914400" lvl="2" indent="0">
              <a:buNone/>
            </a:pP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using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(</a:t>
            </a:r>
            <a:r>
              <a:rPr lang="uk-UA" altLang="uk-UA" dirty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connection = factory.CreateConnection()) </a:t>
            </a:r>
            <a:endParaRPr lang="en-US" altLang="uk-UA" dirty="0" smtClean="0">
              <a:solidFill>
                <a:srgbClr val="E6E1DC"/>
              </a:solidFill>
              <a:latin typeface="Arial Unicode MS"/>
            </a:endParaRPr>
          </a:p>
          <a:p>
            <a:pPr marL="914400" lvl="2" indent="0">
              <a:buNone/>
            </a:pP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{</a:t>
            </a:r>
            <a:r>
              <a:rPr lang="en-US" altLang="uk-UA" dirty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using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(</a:t>
            </a: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channel = connection.CreateModel()) { ... } }</a:t>
            </a:r>
            <a:r>
              <a:rPr lang="uk-UA" altLang="uk-UA" sz="800" dirty="0" smtClean="0"/>
              <a:t> </a:t>
            </a:r>
            <a:endParaRPr lang="uk-UA" altLang="uk-UA" sz="3400" dirty="0" smtClean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854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HELLO WORLD - SEND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70" y="2127414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send, we must declare a queue for us to send to; then we can publish a message to the </a:t>
            </a:r>
            <a:r>
              <a:rPr lang="en-US" dirty="0" smtClean="0"/>
              <a:t>queue;</a:t>
            </a:r>
          </a:p>
          <a:p>
            <a:r>
              <a:rPr lang="en-US" dirty="0"/>
              <a:t>Declaring a queue is idempotent - it will only be created if it doesn't exist </a:t>
            </a:r>
            <a:r>
              <a:rPr lang="en-US" dirty="0" smtClean="0"/>
              <a:t>already;</a:t>
            </a:r>
          </a:p>
          <a:p>
            <a:r>
              <a:rPr lang="en-US" dirty="0" smtClean="0"/>
              <a:t>When </a:t>
            </a:r>
            <a:r>
              <a:rPr lang="en-US" dirty="0"/>
              <a:t>the code above finishes running, the channel and the connection will be </a:t>
            </a:r>
            <a:r>
              <a:rPr lang="en-US" dirty="0" smtClean="0"/>
              <a:t>disposed;</a:t>
            </a:r>
            <a:endParaRPr lang="en-US" dirty="0"/>
          </a:p>
          <a:p>
            <a:pPr marL="457200" lvl="1" indent="0">
              <a:buNone/>
            </a:pP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channel.QueueDeclare(queue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"hello</a:t>
            </a:r>
            <a:r>
              <a:rPr lang="uk-UA" altLang="uk-UA" dirty="0" smtClean="0">
                <a:solidFill>
                  <a:srgbClr val="A5C261"/>
                </a:solidFill>
                <a:latin typeface="Arial Unicode MS"/>
              </a:rPr>
              <a:t>"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durable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false,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 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exclusive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false,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 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autoDelete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false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arguments: null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);</a:t>
            </a:r>
            <a:endParaRPr lang="en-US" altLang="uk-UA" dirty="0" smtClean="0">
              <a:solidFill>
                <a:srgbClr val="E6E1DC"/>
              </a:solidFill>
              <a:latin typeface="Arial Unicode MS"/>
            </a:endParaRPr>
          </a:p>
          <a:p>
            <a:pPr marL="457200" lvl="1" indent="0">
              <a:buNone/>
            </a:pP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string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message =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"Hello World!"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; </a:t>
            </a:r>
            <a:endParaRPr lang="en-US" altLang="uk-UA" dirty="0" smtClean="0">
              <a:solidFill>
                <a:srgbClr val="E6E1DC"/>
              </a:solidFill>
              <a:latin typeface="Arial Unicode MS"/>
            </a:endParaRPr>
          </a:p>
          <a:p>
            <a:pPr marL="457200" lvl="1" indent="0">
              <a:buNone/>
            </a:pP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body = Encoding.UTF8.GetBytes(message); </a:t>
            </a:r>
            <a:endParaRPr lang="en-US" altLang="uk-UA" dirty="0" smtClean="0">
              <a:solidFill>
                <a:srgbClr val="E6E1DC"/>
              </a:solidFill>
              <a:latin typeface="Arial Unicode MS"/>
            </a:endParaRPr>
          </a:p>
          <a:p>
            <a:pPr marL="457200" lvl="1" indent="0">
              <a:buNone/>
            </a:pP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channel.BasicPublish(exchange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 smtClean="0">
                <a:solidFill>
                  <a:srgbClr val="A5C261"/>
                </a:solidFill>
                <a:latin typeface="Arial Unicode MS"/>
              </a:rPr>
              <a:t>""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routingKey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"hello</a:t>
            </a:r>
            <a:r>
              <a:rPr lang="uk-UA" altLang="uk-UA" dirty="0" smtClean="0">
                <a:solidFill>
                  <a:srgbClr val="A5C261"/>
                </a:solidFill>
                <a:latin typeface="Arial Unicode MS"/>
              </a:rPr>
              <a:t>"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basicProperties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null,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body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body);</a:t>
            </a:r>
            <a:r>
              <a:rPr lang="uk-UA" altLang="uk-UA" sz="1200" dirty="0"/>
              <a:t> </a:t>
            </a:r>
            <a:endParaRPr lang="uk-UA" altLang="uk-UA" sz="3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854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HELLO WORLD - RECEIVE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58212"/>
            <a:ext cx="10131425" cy="51744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Unlike </a:t>
            </a:r>
            <a:r>
              <a:rPr lang="en-US" dirty="0"/>
              <a:t>the publisher which publishes a single message, we'll keep the consumer running continuously to listen for messages and print them </a:t>
            </a:r>
            <a:r>
              <a:rPr lang="en-US" dirty="0" smtClean="0"/>
              <a:t>out;</a:t>
            </a:r>
          </a:p>
          <a:p>
            <a:r>
              <a:rPr lang="en-US" dirty="0" smtClean="0"/>
              <a:t>We </a:t>
            </a:r>
            <a:r>
              <a:rPr lang="en-US" dirty="0"/>
              <a:t>might start the consumer before the publisher, we want to make sure the queue exists before we try to consume messages from </a:t>
            </a:r>
            <a:r>
              <a:rPr lang="en-US" dirty="0" smtClean="0"/>
              <a:t>it;</a:t>
            </a:r>
          </a:p>
          <a:p>
            <a:pPr marL="0" lvl="0" indent="0">
              <a:buNone/>
            </a:pP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channel.QueueDeclare(queue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"hello</a:t>
            </a:r>
            <a:r>
              <a:rPr lang="uk-UA" altLang="uk-UA" dirty="0" smtClean="0">
                <a:solidFill>
                  <a:srgbClr val="A5C261"/>
                </a:solidFill>
                <a:latin typeface="Arial Unicode MS"/>
              </a:rPr>
              <a:t>"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durable: false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exclusive: false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autoDelete: false,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arguments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null);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consumer = </a:t>
            </a:r>
            <a:r>
              <a:rPr lang="uk-UA" altLang="uk-UA" dirty="0">
                <a:solidFill>
                  <a:srgbClr val="C26230"/>
                </a:solidFill>
                <a:latin typeface="Arial Unicode MS"/>
              </a:rPr>
              <a:t>new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EventingBasicConsumer(channel);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consumer.Received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+= (model, ea) =&gt;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{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 body = ea.Body;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 </a:t>
            </a:r>
            <a:r>
              <a:rPr lang="uk-UA" altLang="uk-UA" dirty="0" smtClean="0">
                <a:solidFill>
                  <a:srgbClr val="C26230"/>
                </a:solidFill>
                <a:latin typeface="Arial Unicode MS"/>
              </a:rPr>
              <a:t>var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message = Encoding.UTF8.GetString(body);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Console.WriteLine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(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 [x] Received {0}"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, message);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};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channel.BasicConsume(queue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</a:t>
            </a:r>
            <a:r>
              <a:rPr lang="uk-UA" altLang="uk-UA" dirty="0">
                <a:solidFill>
                  <a:srgbClr val="A5C261"/>
                </a:solidFill>
                <a:latin typeface="Arial Unicode MS"/>
              </a:rPr>
              <a:t>"hello</a:t>
            </a:r>
            <a:r>
              <a:rPr lang="uk-UA" altLang="uk-UA" dirty="0" smtClean="0">
                <a:solidFill>
                  <a:srgbClr val="A5C261"/>
                </a:solidFill>
                <a:latin typeface="Arial Unicode MS"/>
              </a:rPr>
              <a:t>"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,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 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autoAck: true, </a:t>
            </a: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/>
            </a:r>
            <a:br>
              <a:rPr lang="en-US" altLang="uk-UA" dirty="0" smtClean="0">
                <a:solidFill>
                  <a:srgbClr val="E6E1DC"/>
                </a:solidFill>
                <a:latin typeface="Arial Unicode MS"/>
              </a:rPr>
            </a:br>
            <a:r>
              <a:rPr lang="en-US" altLang="uk-UA" dirty="0" smtClean="0">
                <a:solidFill>
                  <a:srgbClr val="E6E1DC"/>
                </a:solidFill>
                <a:latin typeface="Arial Unicode MS"/>
              </a:rPr>
              <a:t>						  </a:t>
            </a:r>
            <a:r>
              <a:rPr lang="uk-UA" altLang="uk-UA" dirty="0" smtClean="0">
                <a:solidFill>
                  <a:srgbClr val="E6E1DC"/>
                </a:solidFill>
                <a:latin typeface="Arial Unicode MS"/>
              </a:rPr>
              <a:t>consumer</a:t>
            </a:r>
            <a:r>
              <a:rPr lang="uk-UA" altLang="uk-UA" dirty="0">
                <a:solidFill>
                  <a:srgbClr val="E6E1DC"/>
                </a:solidFill>
                <a:latin typeface="Arial Unicode MS"/>
              </a:rPr>
              <a:t>: consumer);</a:t>
            </a:r>
            <a:r>
              <a:rPr lang="uk-UA" altLang="uk-UA" sz="1400" dirty="0"/>
              <a:t> </a:t>
            </a:r>
            <a:endParaRPr lang="uk-UA" altLang="uk-UA" sz="4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19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</TotalTime>
  <Words>235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Celestial</vt:lpstr>
      <vt:lpstr>PowerPoint Presentation</vt:lpstr>
      <vt:lpstr>PowerPoint Presentation</vt:lpstr>
      <vt:lpstr>To configure RabbitMQ in quick way</vt:lpstr>
      <vt:lpstr>HELLO WORLD - SEND</vt:lpstr>
      <vt:lpstr>HELLO WORLD - SEND</vt:lpstr>
      <vt:lpstr>HELLO WORLD - RECEIVE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Proskurnicha</dc:creator>
  <cp:lastModifiedBy>Natalia Proskurnicha</cp:lastModifiedBy>
  <cp:revision>5</cp:revision>
  <dcterms:created xsi:type="dcterms:W3CDTF">2020-02-18T10:38:27Z</dcterms:created>
  <dcterms:modified xsi:type="dcterms:W3CDTF">2020-02-18T11:43:34Z</dcterms:modified>
</cp:coreProperties>
</file>