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3399FF"/>
    <a:srgbClr val="00A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8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4787-D21A-4F0D-8579-75920620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98509-5E00-4A1B-AB52-43CFA1816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96BA-0149-47E6-BCAB-E21B06D4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01CD-782E-4783-B90B-A00D8D0A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1204-B23F-485C-AF10-CEB3D33C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64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FAE3-A7F1-43EE-BA3E-9F38782C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E5865-9D51-49EB-9E10-87358D54A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4986-A5DF-4DB4-80A5-D99BD029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BFD30-69E8-4BE2-8AD0-380B87E2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B3D2-CB20-405B-869A-CE384B20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03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8F4AC-76DC-493D-8A07-B7FDBBAAC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FCE19-24D7-4804-A53A-4A415F4D2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6835-6E2B-4E83-B118-6192DF4E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3F99-1332-4304-88AE-08775981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1983-B2F4-47C9-ABF8-F25DB71D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77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56CF-6469-4CEC-BDAD-CA07CCD1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918F-8606-40FA-B60C-FD046A02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9B32-4212-4718-8952-01555F9B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E91B-2091-4D04-89A9-2F0C6D45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1BE-F105-4579-AD74-83566E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87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3429-3688-4A76-975B-FF25DBFA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A567-819C-4684-8D9D-6A8F9937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13C08-25C1-4782-8F18-5684D94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84B1-7F4B-4F86-BA1B-AE98C7E0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A77E-B58D-4434-B3EB-BF7E035B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8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9DDF-A75B-4CDF-974D-24DDD870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378-4545-41C3-A238-558D7E872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FFD8F-1352-4348-93EF-FAB6174C7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593B6-EF20-48D8-9A24-CC2B7454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05D55-CDD8-4DE9-9ABA-1AB44389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590FE-9FBF-4D59-85E6-73D29579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52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2ACD-FC86-4F11-AAD7-04CFEDA7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516A8-B4A5-44FF-A75D-5F37B044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39468-75F0-4669-B49C-B9F39C4D5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382A0-AADE-44D4-B52E-D0F23CC59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62F15-C748-4AFA-B1D9-367CE5349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4AF25-EAE9-481A-930F-34242879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4042F-B64F-4E83-AEA5-91D58DD7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099D8-57BB-4B17-8DEC-6A27D22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33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4119-40F3-4E44-8A5B-15BFF8D4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8316F-21F9-44C1-AF18-0C6C9E5F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495D0-FE30-4057-8CA1-4D38608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F8CBE-A3FD-45B1-933D-8AFB1F6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3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725D1-B6A3-4671-8B73-316538B6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65FCF-9127-4104-B26A-A175440D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1C1C-D640-4EBB-A228-5A928605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3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06A0-3A17-4388-9C73-D152B87A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913F-A338-449B-B242-237BB891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ECC9B-C9EF-488A-96F7-A6DF4FAC7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A5D1-15EF-4FC1-ADD6-63DA3CC6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0BC79-3D36-47C6-A439-C171BE00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DAA7E-C07C-4802-B336-157B706E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61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9805-F472-4F8A-8A69-583F988D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9179B-353E-4AA1-A377-B0AED7142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AEBC4-0226-4CC1-A588-9008F479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E0899-D75E-4303-8F18-9EFFC511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C69B-AC83-4278-88E1-927A9410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5826-B734-4E20-B8F0-41693B3D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82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98A87-370D-452F-B729-DA1257D0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83C3-31CD-4DC5-9496-50DFF7B3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BDCC-3561-4F1D-BA8F-C14DF680A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B5D0-599A-4D35-8E68-6D65B252EFCE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EB9A-70DE-4285-962F-05F0E6D85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C3AB-4C78-4F1B-A30B-C009C8CF5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ACFF1-0EEF-4042-A25F-6ED752009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89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F66DA1A-422E-4F4F-9741-13C3C4F5E6AE}"/>
              </a:ext>
            </a:extLst>
          </p:cNvPr>
          <p:cNvGrpSpPr/>
          <p:nvPr/>
        </p:nvGrpSpPr>
        <p:grpSpPr>
          <a:xfrm>
            <a:off x="2555101" y="2125586"/>
            <a:ext cx="1603919" cy="999892"/>
            <a:chOff x="1014760" y="680224"/>
            <a:chExt cx="1204333" cy="9998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5DC205-FB73-4834-9A98-5D4CA1A855B8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Org Structure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256CF4-3EE6-4987-AFE2-89930BD3B0AE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Division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5D6E45-454D-407B-BF6B-3D46B038855F}"/>
                </a:ext>
              </a:extLst>
            </p:cNvPr>
            <p:cNvSpPr/>
            <p:nvPr/>
          </p:nvSpPr>
          <p:spPr>
            <a:xfrm>
              <a:off x="1014761" y="1077951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Branch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AB437F-6631-4827-9C80-FD5A47614111}"/>
                </a:ext>
              </a:extLst>
            </p:cNvPr>
            <p:cNvSpPr/>
            <p:nvPr/>
          </p:nvSpPr>
          <p:spPr>
            <a:xfrm>
              <a:off x="1014761" y="127495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Cost Centre Code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866927-1377-4C13-A111-FCE7DF351609}"/>
                </a:ext>
              </a:extLst>
            </p:cNvPr>
            <p:cNvSpPr/>
            <p:nvPr/>
          </p:nvSpPr>
          <p:spPr>
            <a:xfrm>
              <a:off x="1014760" y="1479394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Cost Centre Name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E7432E-D764-4B68-AF30-F34DD35A9F2C}"/>
              </a:ext>
            </a:extLst>
          </p:cNvPr>
          <p:cNvGrpSpPr/>
          <p:nvPr/>
        </p:nvGrpSpPr>
        <p:grpSpPr>
          <a:xfrm>
            <a:off x="2555101" y="618580"/>
            <a:ext cx="1603917" cy="1405054"/>
            <a:chOff x="1014761" y="680224"/>
            <a:chExt cx="1204332" cy="14050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CA19AF-88F0-47B7-8B17-04245424D6A1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Agency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67EAA2-B7FD-473D-B937-CC97745D0EBA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Agency Short Name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4956793-0E48-466D-8CF9-C15637FC16A5}"/>
                </a:ext>
              </a:extLst>
            </p:cNvPr>
            <p:cNvSpPr/>
            <p:nvPr/>
          </p:nvSpPr>
          <p:spPr>
            <a:xfrm>
              <a:off x="1014761" y="1077951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Agency Name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8C5C22-0B9B-48B0-B42B-C53DAB8DF319}"/>
                </a:ext>
              </a:extLst>
            </p:cNvPr>
            <p:cNvSpPr/>
            <p:nvPr/>
          </p:nvSpPr>
          <p:spPr>
            <a:xfrm>
              <a:off x="1014761" y="127495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Agency Size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F65EB82-71CB-418E-90A1-A28257563BAB}"/>
                </a:ext>
              </a:extLst>
            </p:cNvPr>
            <p:cNvSpPr/>
            <p:nvPr/>
          </p:nvSpPr>
          <p:spPr>
            <a:xfrm>
              <a:off x="1014761" y="1484970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Attribute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9064F4-1922-4B1A-9471-E9EFB4FC1C0B}"/>
                </a:ext>
              </a:extLst>
            </p:cNvPr>
            <p:cNvSpPr/>
            <p:nvPr/>
          </p:nvSpPr>
          <p:spPr>
            <a:xfrm>
              <a:off x="1014761" y="188455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Attribute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A17BD56-17C3-4111-BD5D-EE7811747D5C}"/>
                </a:ext>
              </a:extLst>
            </p:cNvPr>
            <p:cNvSpPr/>
            <p:nvPr/>
          </p:nvSpPr>
          <p:spPr>
            <a:xfrm>
              <a:off x="1014761" y="1683834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Attribute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6B47B8-7A4C-4440-8CCB-A01DB222682A}"/>
              </a:ext>
            </a:extLst>
          </p:cNvPr>
          <p:cNvGrpSpPr/>
          <p:nvPr/>
        </p:nvGrpSpPr>
        <p:grpSpPr>
          <a:xfrm>
            <a:off x="541296" y="1009493"/>
            <a:ext cx="1603917" cy="401444"/>
            <a:chOff x="1014761" y="680224"/>
            <a:chExt cx="1204332" cy="4014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11161EF-89E9-447D-B918-3851E244DAF0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Agency Size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13A019-E6D3-4334-B911-3C9252A80484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Agency Size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E39A16-3CFA-495D-9263-0FBA11D2A353}"/>
              </a:ext>
            </a:extLst>
          </p:cNvPr>
          <p:cNvGrpSpPr/>
          <p:nvPr/>
        </p:nvGrpSpPr>
        <p:grpSpPr>
          <a:xfrm>
            <a:off x="3519755" y="5156045"/>
            <a:ext cx="1603917" cy="1208204"/>
            <a:chOff x="1014761" y="680224"/>
            <a:chExt cx="1204332" cy="120820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E3943BA-A364-4994-A019-6C451DF483B9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Activity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9EF1FC7-862B-4CFC-92B2-87A819F22B32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ACT Level 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EB63F8-6A4B-490D-8E8A-E596AF441A3D}"/>
                </a:ext>
              </a:extLst>
            </p:cNvPr>
            <p:cNvSpPr/>
            <p:nvPr/>
          </p:nvSpPr>
          <p:spPr>
            <a:xfrm>
              <a:off x="1014761" y="1077951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ACT Level 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380DBBE-B00A-4869-9ACD-9C6BE21578F2}"/>
                </a:ext>
              </a:extLst>
            </p:cNvPr>
            <p:cNvSpPr/>
            <p:nvPr/>
          </p:nvSpPr>
          <p:spPr>
            <a:xfrm>
              <a:off x="1014761" y="1282544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ACT Code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BBA8173-39B9-4D93-BC86-8013B73E66B0}"/>
                </a:ext>
              </a:extLst>
            </p:cNvPr>
            <p:cNvSpPr/>
            <p:nvPr/>
          </p:nvSpPr>
          <p:spPr>
            <a:xfrm>
              <a:off x="1014761" y="168770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 err="1"/>
                <a:t>xxxx</a:t>
              </a:r>
              <a:endParaRPr lang="en-AU" sz="1000" b="1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255ACE9-5159-4B4E-B43C-5C352A755BAE}"/>
                </a:ext>
              </a:extLst>
            </p:cNvPr>
            <p:cNvSpPr/>
            <p:nvPr/>
          </p:nvSpPr>
          <p:spPr>
            <a:xfrm>
              <a:off x="1014761" y="1486984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ACT Short Name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E6F20AE-FFC9-434B-8CC1-726B9121C45A}"/>
              </a:ext>
            </a:extLst>
          </p:cNvPr>
          <p:cNvGrpSpPr/>
          <p:nvPr/>
        </p:nvGrpSpPr>
        <p:grpSpPr>
          <a:xfrm>
            <a:off x="2555100" y="3192190"/>
            <a:ext cx="1603918" cy="1605776"/>
            <a:chOff x="4789910" y="665354"/>
            <a:chExt cx="1603918" cy="16057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96CF414-EEDC-4B83-B1FA-606132A01E5D}"/>
                </a:ext>
              </a:extLst>
            </p:cNvPr>
            <p:cNvGrpSpPr/>
            <p:nvPr/>
          </p:nvGrpSpPr>
          <p:grpSpPr>
            <a:xfrm>
              <a:off x="4789911" y="665354"/>
              <a:ext cx="1603917" cy="1405054"/>
              <a:chOff x="1014761" y="680224"/>
              <a:chExt cx="1204332" cy="140505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D8188DC-A42A-4D04-930F-A769F6115C4B}"/>
                  </a:ext>
                </a:extLst>
              </p:cNvPr>
              <p:cNvSpPr/>
              <p:nvPr/>
            </p:nvSpPr>
            <p:spPr>
              <a:xfrm>
                <a:off x="1014761" y="680224"/>
                <a:ext cx="1204332" cy="200722"/>
              </a:xfrm>
              <a:prstGeom prst="rect">
                <a:avLst/>
              </a:prstGeom>
              <a:solidFill>
                <a:srgbClr val="0066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b="1" dirty="0"/>
                  <a:t>GL Account Code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EDB88B7-4735-49F4-BB36-5C66E6326365}"/>
                  </a:ext>
                </a:extLst>
              </p:cNvPr>
              <p:cNvSpPr/>
              <p:nvPr/>
            </p:nvSpPr>
            <p:spPr>
              <a:xfrm>
                <a:off x="1014761" y="880946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GL Level 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66B0833-778C-4EA4-897B-3E47BAAC4A3B}"/>
                  </a:ext>
                </a:extLst>
              </p:cNvPr>
              <p:cNvSpPr/>
              <p:nvPr/>
            </p:nvSpPr>
            <p:spPr>
              <a:xfrm>
                <a:off x="1014761" y="1077951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GL Level 2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9014FAE-3BFC-435F-BB40-A5CD32857FB9}"/>
                  </a:ext>
                </a:extLst>
              </p:cNvPr>
              <p:cNvSpPr/>
              <p:nvPr/>
            </p:nvSpPr>
            <p:spPr>
              <a:xfrm>
                <a:off x="1014761" y="1274956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GL Level 3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4892949-5695-4950-8736-2615851A2007}"/>
                  </a:ext>
                </a:extLst>
              </p:cNvPr>
              <p:cNvSpPr/>
              <p:nvPr/>
            </p:nvSpPr>
            <p:spPr>
              <a:xfrm>
                <a:off x="1014761" y="1479394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GL Account Code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2F5488D-82FA-43EB-89A7-0EEDFD07AFA1}"/>
                  </a:ext>
                </a:extLst>
              </p:cNvPr>
              <p:cNvSpPr/>
              <p:nvPr/>
            </p:nvSpPr>
            <p:spPr>
              <a:xfrm>
                <a:off x="1014761" y="1884556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GL Name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66B93D7-D605-4807-98ED-D11DD63FE5E0}"/>
                  </a:ext>
                </a:extLst>
              </p:cNvPr>
              <p:cNvSpPr/>
              <p:nvPr/>
            </p:nvSpPr>
            <p:spPr>
              <a:xfrm>
                <a:off x="1014761" y="1683834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GL Short Name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D74E1A9-02C2-45F1-9368-92C0A62D4903}"/>
                </a:ext>
              </a:extLst>
            </p:cNvPr>
            <p:cNvSpPr/>
            <p:nvPr/>
          </p:nvSpPr>
          <p:spPr>
            <a:xfrm>
              <a:off x="4789910" y="2070408"/>
              <a:ext cx="1603917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GL Cost Category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05DA37-6C0E-4FC1-B4FB-F2B12FFAF10E}"/>
              </a:ext>
            </a:extLst>
          </p:cNvPr>
          <p:cNvGrpSpPr/>
          <p:nvPr/>
        </p:nvGrpSpPr>
        <p:grpSpPr>
          <a:xfrm>
            <a:off x="436986" y="4399777"/>
            <a:ext cx="1603917" cy="401444"/>
            <a:chOff x="1014761" y="680224"/>
            <a:chExt cx="1204332" cy="4014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CA42D14-42F0-4E83-B972-A2DAE5910A78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GL Cost Category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44F248C-305D-4EA9-B349-0299820F8FCF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GL Cost Category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F4986C-9ADB-4590-BD93-DD0A5DBF1361}"/>
              </a:ext>
            </a:extLst>
          </p:cNvPr>
          <p:cNvGrpSpPr/>
          <p:nvPr/>
        </p:nvGrpSpPr>
        <p:grpSpPr>
          <a:xfrm>
            <a:off x="10105946" y="5457128"/>
            <a:ext cx="1603917" cy="795454"/>
            <a:chOff x="1014761" y="680224"/>
            <a:chExt cx="1204332" cy="79545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3BA7677-379B-4896-928F-9A5DBC495EA8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Unit Costs </a:t>
              </a:r>
              <a:r>
                <a:rPr lang="en-AU" sz="1000" b="1" dirty="0"/>
                <a:t>(calculated)</a:t>
              </a:r>
              <a:endParaRPr lang="en-AU" sz="1200" b="1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C31E3C6-68C3-4719-92D3-69B5928F7D50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BS Code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FF71743-C1B6-4BE0-A6F9-028020ADB453}"/>
                </a:ext>
              </a:extLst>
            </p:cNvPr>
            <p:cNvSpPr/>
            <p:nvPr/>
          </p:nvSpPr>
          <p:spPr>
            <a:xfrm>
              <a:off x="1014761" y="1077951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Period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95A48B-4D5D-4F9F-9EC1-A3028411A9C4}"/>
                </a:ext>
              </a:extLst>
            </p:cNvPr>
            <p:cNvSpPr/>
            <p:nvPr/>
          </p:nvSpPr>
          <p:spPr>
            <a:xfrm>
              <a:off x="1014761" y="127495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BS Unit Cost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D29D462-A911-4D03-AE13-F50810BC3DE4}"/>
              </a:ext>
            </a:extLst>
          </p:cNvPr>
          <p:cNvGrpSpPr/>
          <p:nvPr/>
        </p:nvGrpSpPr>
        <p:grpSpPr>
          <a:xfrm>
            <a:off x="7363833" y="1048987"/>
            <a:ext cx="1603919" cy="1215792"/>
            <a:chOff x="1014760" y="680224"/>
            <a:chExt cx="1204333" cy="121579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A933877-4B4D-447A-85D5-B256CF9BB807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Period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F7AB0F4-E917-4D03-8A58-BA029D8835A8}"/>
                </a:ext>
              </a:extLst>
            </p:cNvPr>
            <p:cNvSpPr/>
            <p:nvPr/>
          </p:nvSpPr>
          <p:spPr>
            <a:xfrm>
              <a:off x="1014761" y="109684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Financial Year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4476BD-500E-423D-9D2B-E21BF15A3C49}"/>
                </a:ext>
              </a:extLst>
            </p:cNvPr>
            <p:cNvSpPr/>
            <p:nvPr/>
          </p:nvSpPr>
          <p:spPr>
            <a:xfrm>
              <a:off x="1014761" y="1293851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Year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9DB91ED-51D5-49AE-AADC-E06B580A47AE}"/>
                </a:ext>
              </a:extLst>
            </p:cNvPr>
            <p:cNvSpPr/>
            <p:nvPr/>
          </p:nvSpPr>
          <p:spPr>
            <a:xfrm>
              <a:off x="1014761" y="1490856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Month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B16C0FF-9CDF-44B3-B82E-A8CC0F2DDDBB}"/>
                </a:ext>
              </a:extLst>
            </p:cNvPr>
            <p:cNvSpPr/>
            <p:nvPr/>
          </p:nvSpPr>
          <p:spPr>
            <a:xfrm>
              <a:off x="1014760" y="1695294"/>
              <a:ext cx="1204332" cy="200722"/>
            </a:xfrm>
            <a:prstGeom prst="rect">
              <a:avLst/>
            </a:prstGeom>
            <a:solidFill>
              <a:srgbClr val="00A2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Day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50B2506-5E3C-459E-B736-1549E44D6092}"/>
              </a:ext>
            </a:extLst>
          </p:cNvPr>
          <p:cNvGrpSpPr/>
          <p:nvPr/>
        </p:nvGrpSpPr>
        <p:grpSpPr>
          <a:xfrm>
            <a:off x="5356300" y="3044283"/>
            <a:ext cx="1603918" cy="1815791"/>
            <a:chOff x="5356300" y="3044283"/>
            <a:chExt cx="1603918" cy="18157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599D20-C148-4D15-B650-1F0C754FB4C8}"/>
                </a:ext>
              </a:extLst>
            </p:cNvPr>
            <p:cNvGrpSpPr/>
            <p:nvPr/>
          </p:nvGrpSpPr>
          <p:grpSpPr>
            <a:xfrm>
              <a:off x="5356301" y="3044283"/>
              <a:ext cx="1603917" cy="1405054"/>
              <a:chOff x="1014761" y="680224"/>
              <a:chExt cx="1204332" cy="140505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5ED4E43-EAD3-4F40-BE42-B312980F8FDC}"/>
                  </a:ext>
                </a:extLst>
              </p:cNvPr>
              <p:cNvSpPr/>
              <p:nvPr/>
            </p:nvSpPr>
            <p:spPr>
              <a:xfrm>
                <a:off x="1014761" y="680224"/>
                <a:ext cx="1204332" cy="200722"/>
              </a:xfrm>
              <a:prstGeom prst="rect">
                <a:avLst/>
              </a:prstGeom>
              <a:solidFill>
                <a:srgbClr val="00666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b="1" dirty="0"/>
                  <a:t>Cost Record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1A8C50B-7F67-4070-AA9C-3ADFEC703836}"/>
                  </a:ext>
                </a:extLst>
              </p:cNvPr>
              <p:cNvSpPr/>
              <p:nvPr/>
            </p:nvSpPr>
            <p:spPr>
              <a:xfrm>
                <a:off x="1014761" y="880946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Period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0174D6F-73F5-4F5A-8A87-8DFCF4FBBE99}"/>
                  </a:ext>
                </a:extLst>
              </p:cNvPr>
              <p:cNvSpPr/>
              <p:nvPr/>
            </p:nvSpPr>
            <p:spPr>
              <a:xfrm>
                <a:off x="1014761" y="1077951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Agency Short Name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F1EF0C9-F97C-40BB-991D-AAC90191B228}"/>
                  </a:ext>
                </a:extLst>
              </p:cNvPr>
              <p:cNvSpPr/>
              <p:nvPr/>
            </p:nvSpPr>
            <p:spPr>
              <a:xfrm>
                <a:off x="1014761" y="1274956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Cost Centre Code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FB1C463-2875-4409-9E8F-BB74793C750A}"/>
                  </a:ext>
                </a:extLst>
              </p:cNvPr>
              <p:cNvSpPr/>
              <p:nvPr/>
            </p:nvSpPr>
            <p:spPr>
              <a:xfrm>
                <a:off x="1014761" y="1479394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GL Account Code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834F957-0012-4A34-B98E-088248253C03}"/>
                  </a:ext>
                </a:extLst>
              </p:cNvPr>
              <p:cNvSpPr/>
              <p:nvPr/>
            </p:nvSpPr>
            <p:spPr>
              <a:xfrm>
                <a:off x="1014761" y="1884556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BS Code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CE10AE2-8A6F-4400-BFC0-E8C7B6B9EA4F}"/>
                  </a:ext>
                </a:extLst>
              </p:cNvPr>
              <p:cNvSpPr/>
              <p:nvPr/>
            </p:nvSpPr>
            <p:spPr>
              <a:xfrm>
                <a:off x="1014761" y="1683834"/>
                <a:ext cx="1204332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ACC Code</a:t>
                </a:r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116D21F-E99E-4E34-B212-B1CCE3E5DB45}"/>
                </a:ext>
              </a:extLst>
            </p:cNvPr>
            <p:cNvSpPr/>
            <p:nvPr/>
          </p:nvSpPr>
          <p:spPr>
            <a:xfrm>
              <a:off x="5356300" y="4454912"/>
              <a:ext cx="1603917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Cost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F1B3BBE-DAEC-4214-AD54-38F143E575BA}"/>
                </a:ext>
              </a:extLst>
            </p:cNvPr>
            <p:cNvSpPr/>
            <p:nvPr/>
          </p:nvSpPr>
          <p:spPr>
            <a:xfrm>
              <a:off x="5356300" y="4659352"/>
              <a:ext cx="1603917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FTE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E6F87F4-8726-49F4-A931-F037921BBB75}"/>
              </a:ext>
            </a:extLst>
          </p:cNvPr>
          <p:cNvGrpSpPr/>
          <p:nvPr/>
        </p:nvGrpSpPr>
        <p:grpSpPr>
          <a:xfrm>
            <a:off x="7688760" y="3010829"/>
            <a:ext cx="1603920" cy="1809908"/>
            <a:chOff x="7688760" y="3010829"/>
            <a:chExt cx="1603920" cy="1809908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26514EB-9639-4CF9-A7A9-DEE9A2B48662}"/>
                </a:ext>
              </a:extLst>
            </p:cNvPr>
            <p:cNvGrpSpPr/>
            <p:nvPr/>
          </p:nvGrpSpPr>
          <p:grpSpPr>
            <a:xfrm>
              <a:off x="7688761" y="3010829"/>
              <a:ext cx="1603919" cy="1617240"/>
              <a:chOff x="7688761" y="3010829"/>
              <a:chExt cx="1603919" cy="1617240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FE0CE2B-0D11-4DB3-A959-9EB2F03D6C70}"/>
                  </a:ext>
                </a:extLst>
              </p:cNvPr>
              <p:cNvGrpSpPr/>
              <p:nvPr/>
            </p:nvGrpSpPr>
            <p:grpSpPr>
              <a:xfrm>
                <a:off x="7688763" y="3010829"/>
                <a:ext cx="1603917" cy="1208204"/>
                <a:chOff x="1014761" y="680224"/>
                <a:chExt cx="1204332" cy="1208204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4383267B-245D-4C3A-B6F0-D6787C681DC3}"/>
                    </a:ext>
                  </a:extLst>
                </p:cNvPr>
                <p:cNvSpPr/>
                <p:nvPr/>
              </p:nvSpPr>
              <p:spPr>
                <a:xfrm>
                  <a:off x="1014761" y="680224"/>
                  <a:ext cx="1204332" cy="200722"/>
                </a:xfrm>
                <a:prstGeom prst="rect">
                  <a:avLst/>
                </a:prstGeom>
                <a:solidFill>
                  <a:srgbClr val="00666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200" b="1" dirty="0"/>
                    <a:t>Business Service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F13D559B-4166-4216-8441-E53C1EFBF883}"/>
                    </a:ext>
                  </a:extLst>
                </p:cNvPr>
                <p:cNvSpPr/>
                <p:nvPr/>
              </p:nvSpPr>
              <p:spPr>
                <a:xfrm>
                  <a:off x="1014761" y="880946"/>
                  <a:ext cx="1204332" cy="200722"/>
                </a:xfrm>
                <a:prstGeom prst="rect">
                  <a:avLst/>
                </a:prstGeom>
                <a:solidFill>
                  <a:srgbClr val="00A29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1000" b="1" dirty="0"/>
                    <a:t>BS Level 1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305AEE29-BAF4-404E-ABE9-BCC6B125829E}"/>
                    </a:ext>
                  </a:extLst>
                </p:cNvPr>
                <p:cNvSpPr/>
                <p:nvPr/>
              </p:nvSpPr>
              <p:spPr>
                <a:xfrm>
                  <a:off x="1014761" y="1077951"/>
                  <a:ext cx="1204332" cy="200722"/>
                </a:xfrm>
                <a:prstGeom prst="rect">
                  <a:avLst/>
                </a:prstGeom>
                <a:solidFill>
                  <a:srgbClr val="00A29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1000" b="1" dirty="0"/>
                    <a:t>BS Level 2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A1A156B8-628D-4AA7-A02A-B4D4317140C4}"/>
                    </a:ext>
                  </a:extLst>
                </p:cNvPr>
                <p:cNvSpPr/>
                <p:nvPr/>
              </p:nvSpPr>
              <p:spPr>
                <a:xfrm>
                  <a:off x="1014761" y="1282544"/>
                  <a:ext cx="1204332" cy="200722"/>
                </a:xfrm>
                <a:prstGeom prst="rect">
                  <a:avLst/>
                </a:prstGeom>
                <a:solidFill>
                  <a:srgbClr val="00A29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1000" b="1" dirty="0"/>
                    <a:t>BS Code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9698728E-0CD6-4B4F-9F83-CA4566C53F18}"/>
                    </a:ext>
                  </a:extLst>
                </p:cNvPr>
                <p:cNvSpPr/>
                <p:nvPr/>
              </p:nvSpPr>
              <p:spPr>
                <a:xfrm>
                  <a:off x="1014761" y="1687706"/>
                  <a:ext cx="1204332" cy="200722"/>
                </a:xfrm>
                <a:prstGeom prst="rect">
                  <a:avLst/>
                </a:prstGeom>
                <a:solidFill>
                  <a:srgbClr val="00A29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1000" b="1" dirty="0"/>
                    <a:t>BS Unit of Measure 1</a:t>
                  </a: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531173A-E07D-4B1B-8AEA-27A0573426B2}"/>
                    </a:ext>
                  </a:extLst>
                </p:cNvPr>
                <p:cNvSpPr/>
                <p:nvPr/>
              </p:nvSpPr>
              <p:spPr>
                <a:xfrm>
                  <a:off x="1014761" y="1486984"/>
                  <a:ext cx="1204332" cy="200722"/>
                </a:xfrm>
                <a:prstGeom prst="rect">
                  <a:avLst/>
                </a:prstGeom>
                <a:solidFill>
                  <a:srgbClr val="00A29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sz="1000" b="1" dirty="0"/>
                    <a:t>BS Short Name</a:t>
                  </a:r>
                </a:p>
              </p:txBody>
            </p: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BB25C9A-50A4-4AE5-9FC4-2337BB0FA897}"/>
                  </a:ext>
                </a:extLst>
              </p:cNvPr>
              <p:cNvSpPr/>
              <p:nvPr/>
            </p:nvSpPr>
            <p:spPr>
              <a:xfrm>
                <a:off x="7688762" y="4219654"/>
                <a:ext cx="1603917" cy="200722"/>
              </a:xfrm>
              <a:prstGeom prst="rect">
                <a:avLst/>
              </a:prstGeom>
              <a:solidFill>
                <a:srgbClr val="00A29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BS Unit of Measure 2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5E36BE1-2044-441D-A2C1-5ECF085037D1}"/>
                  </a:ext>
                </a:extLst>
              </p:cNvPr>
              <p:cNvSpPr/>
              <p:nvPr/>
            </p:nvSpPr>
            <p:spPr>
              <a:xfrm>
                <a:off x="7688761" y="4427347"/>
                <a:ext cx="1603917" cy="20072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sz="1000" b="1" dirty="0"/>
                  <a:t>BS Vol 1</a:t>
                </a:r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5DCD817-F965-49B1-9FC7-012ED48CDDAA}"/>
                </a:ext>
              </a:extLst>
            </p:cNvPr>
            <p:cNvSpPr/>
            <p:nvPr/>
          </p:nvSpPr>
          <p:spPr>
            <a:xfrm>
              <a:off x="7688760" y="4620015"/>
              <a:ext cx="1603917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/>
                <a:t>BS Vol 2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E3DC6D3-2880-4569-B982-E9E9E87A686D}"/>
              </a:ext>
            </a:extLst>
          </p:cNvPr>
          <p:cNvGrpSpPr/>
          <p:nvPr/>
        </p:nvGrpSpPr>
        <p:grpSpPr>
          <a:xfrm>
            <a:off x="468039" y="5004421"/>
            <a:ext cx="1603917" cy="401444"/>
            <a:chOff x="1014761" y="680224"/>
            <a:chExt cx="1204332" cy="40144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6979496-54F9-4F8E-A2F6-AE37B9BE80D5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ACT Level 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D38BDA8-3C41-44CE-987F-4568EF93B3BE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ACT Level 1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06DCBB7-FDED-43DA-A1F5-0D1867D1367D}"/>
              </a:ext>
            </a:extLst>
          </p:cNvPr>
          <p:cNvGrpSpPr/>
          <p:nvPr/>
        </p:nvGrpSpPr>
        <p:grpSpPr>
          <a:xfrm>
            <a:off x="468038" y="5524810"/>
            <a:ext cx="1603917" cy="401444"/>
            <a:chOff x="1014761" y="680224"/>
            <a:chExt cx="1204332" cy="40144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B04FF84-D49E-4ABD-AB39-F425FE165EE4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ACT Level 2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65B10F9-384F-45DD-B916-9C543AC64F90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ACT Level 2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A636294-4CD7-47A9-B5D0-118C1E779CC5}"/>
              </a:ext>
            </a:extLst>
          </p:cNvPr>
          <p:cNvGrpSpPr/>
          <p:nvPr/>
        </p:nvGrpSpPr>
        <p:grpSpPr>
          <a:xfrm>
            <a:off x="9866039" y="2871129"/>
            <a:ext cx="1603917" cy="401444"/>
            <a:chOff x="1014761" y="680224"/>
            <a:chExt cx="1204332" cy="40144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4277A41-DC11-49BF-83B4-77B53CD4687A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BS Level 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A1B2178-34BF-47FA-83CE-281013FD066C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BS Level 1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BBC5162-B747-4ABC-9758-CC6C069F935D}"/>
              </a:ext>
            </a:extLst>
          </p:cNvPr>
          <p:cNvGrpSpPr/>
          <p:nvPr/>
        </p:nvGrpSpPr>
        <p:grpSpPr>
          <a:xfrm>
            <a:off x="9866038" y="3391518"/>
            <a:ext cx="1603917" cy="401444"/>
            <a:chOff x="1014761" y="680224"/>
            <a:chExt cx="1204332" cy="40144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3508C6B-8908-43FC-89AB-003DBF387C58}"/>
                </a:ext>
              </a:extLst>
            </p:cNvPr>
            <p:cNvSpPr/>
            <p:nvPr/>
          </p:nvSpPr>
          <p:spPr>
            <a:xfrm>
              <a:off x="1014761" y="680224"/>
              <a:ext cx="1204332" cy="200722"/>
            </a:xfrm>
            <a:prstGeom prst="rect">
              <a:avLst/>
            </a:prstGeom>
            <a:solidFill>
              <a:srgbClr val="00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/>
                <a:t>BS Level 2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E920209-BF83-4F6E-8DE8-26E51909F4FF}"/>
                </a:ext>
              </a:extLst>
            </p:cNvPr>
            <p:cNvSpPr/>
            <p:nvPr/>
          </p:nvSpPr>
          <p:spPr>
            <a:xfrm>
              <a:off x="1014761" y="880946"/>
              <a:ext cx="1204332" cy="20072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sz="1000" b="1" dirty="0">
                  <a:solidFill>
                    <a:schemeClr val="tx1"/>
                  </a:solidFill>
                </a:rPr>
                <a:t>BS Level 2</a:t>
              </a:r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047A757-E2FD-47B1-A4F7-FC4B3D97FC10}"/>
              </a:ext>
            </a:extLst>
          </p:cNvPr>
          <p:cNvSpPr/>
          <p:nvPr/>
        </p:nvSpPr>
        <p:spPr>
          <a:xfrm>
            <a:off x="7363833" y="1261941"/>
            <a:ext cx="1603918" cy="200722"/>
          </a:xfrm>
          <a:prstGeom prst="rect">
            <a:avLst/>
          </a:prstGeom>
          <a:solidFill>
            <a:srgbClr val="00A2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00" b="1" dirty="0"/>
              <a:t>Period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7060BEEF-3C85-47A5-BE83-E0E731387A77}"/>
              </a:ext>
            </a:extLst>
          </p:cNvPr>
          <p:cNvCxnSpPr>
            <a:stCxn id="33" idx="3"/>
            <a:endCxn id="143" idx="1"/>
          </p:cNvCxnSpPr>
          <p:nvPr/>
        </p:nvCxnSpPr>
        <p:spPr>
          <a:xfrm flipV="1">
            <a:off x="6960218" y="1362302"/>
            <a:ext cx="403615" cy="198306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91E56B15-57EA-4A50-8F78-06940EEFEF0A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>
          <a:xfrm rot="10800000">
            <a:off x="4159019" y="919663"/>
            <a:ext cx="1197283" cy="262270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28D7A606-CFFF-4EEF-89DC-5E7514755716}"/>
              </a:ext>
            </a:extLst>
          </p:cNvPr>
          <p:cNvCxnSpPr>
            <a:cxnSpLocks/>
            <a:stCxn id="35" idx="1"/>
            <a:endCxn id="9" idx="3"/>
          </p:cNvCxnSpPr>
          <p:nvPr/>
        </p:nvCxnSpPr>
        <p:spPr>
          <a:xfrm rot="10800000">
            <a:off x="4159021" y="2820680"/>
            <a:ext cx="1197281" cy="918697"/>
          </a:xfrm>
          <a:prstGeom prst="bentConnector3">
            <a:avLst>
              <a:gd name="adj1" fmla="val 6750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03483B3A-2C9C-4E9F-9D3B-18EDCF4EED57}"/>
              </a:ext>
            </a:extLst>
          </p:cNvPr>
          <p:cNvCxnSpPr>
            <a:cxnSpLocks/>
            <a:stCxn id="36" idx="1"/>
            <a:endCxn id="60" idx="3"/>
          </p:cNvCxnSpPr>
          <p:nvPr/>
        </p:nvCxnSpPr>
        <p:spPr>
          <a:xfrm rot="10800000" flipV="1">
            <a:off x="4159019" y="3943813"/>
            <a:ext cx="1197283" cy="14790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423244D9-B874-4BFE-B0C7-27C54DE8FB04}"/>
              </a:ext>
            </a:extLst>
          </p:cNvPr>
          <p:cNvCxnSpPr>
            <a:cxnSpLocks/>
            <a:stCxn id="38" idx="1"/>
            <a:endCxn id="68" idx="3"/>
          </p:cNvCxnSpPr>
          <p:nvPr/>
        </p:nvCxnSpPr>
        <p:spPr>
          <a:xfrm rot="10800000" flipV="1">
            <a:off x="5123673" y="4148254"/>
            <a:ext cx="232629" cy="171047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B097478-AA72-43B6-A7E2-80B6A1244749}"/>
              </a:ext>
            </a:extLst>
          </p:cNvPr>
          <p:cNvCxnSpPr>
            <a:cxnSpLocks/>
            <a:stCxn id="37" idx="3"/>
            <a:endCxn id="111" idx="1"/>
          </p:cNvCxnSpPr>
          <p:nvPr/>
        </p:nvCxnSpPr>
        <p:spPr>
          <a:xfrm flipV="1">
            <a:off x="6960218" y="3713510"/>
            <a:ext cx="728545" cy="63546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E054FE57-6A2C-4633-8353-6717A00455A1}"/>
              </a:ext>
            </a:extLst>
          </p:cNvPr>
          <p:cNvCxnSpPr>
            <a:cxnSpLocks/>
            <a:stCxn id="65" idx="1"/>
            <a:endCxn id="124" idx="3"/>
          </p:cNvCxnSpPr>
          <p:nvPr/>
        </p:nvCxnSpPr>
        <p:spPr>
          <a:xfrm rot="10800000">
            <a:off x="2071957" y="5305504"/>
            <a:ext cx="1447799" cy="15162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3D9E868-A973-491C-9955-7AA971AD2AE4}"/>
              </a:ext>
            </a:extLst>
          </p:cNvPr>
          <p:cNvCxnSpPr>
            <a:cxnSpLocks/>
            <a:stCxn id="66" idx="1"/>
            <a:endCxn id="133" idx="3"/>
          </p:cNvCxnSpPr>
          <p:nvPr/>
        </p:nvCxnSpPr>
        <p:spPr>
          <a:xfrm rot="10800000" flipV="1">
            <a:off x="2071955" y="5654133"/>
            <a:ext cx="1447800" cy="1717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DB47A20C-6422-4A86-AB83-4BDA300C3B6D}"/>
              </a:ext>
            </a:extLst>
          </p:cNvPr>
          <p:cNvCxnSpPr>
            <a:cxnSpLocks/>
            <a:stCxn id="43" idx="1"/>
            <a:endCxn id="49" idx="3"/>
          </p:cNvCxnSpPr>
          <p:nvPr/>
        </p:nvCxnSpPr>
        <p:spPr>
          <a:xfrm rot="10800000">
            <a:off x="2145213" y="1310577"/>
            <a:ext cx="409888" cy="30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8A1DD057-76F7-4839-B743-5E4381D1E385}"/>
              </a:ext>
            </a:extLst>
          </p:cNvPr>
          <p:cNvCxnSpPr>
            <a:cxnSpLocks/>
            <a:stCxn id="71" idx="1"/>
            <a:endCxn id="78" idx="3"/>
          </p:cNvCxnSpPr>
          <p:nvPr/>
        </p:nvCxnSpPr>
        <p:spPr>
          <a:xfrm rot="10800000" flipV="1">
            <a:off x="2040904" y="4697604"/>
            <a:ext cx="514197" cy="325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4282718-C6FF-4B85-BA1C-A6BD687210F8}"/>
              </a:ext>
            </a:extLst>
          </p:cNvPr>
          <p:cNvCxnSpPr>
            <a:cxnSpLocks/>
            <a:stCxn id="108" idx="3"/>
            <a:endCxn id="139" idx="1"/>
          </p:cNvCxnSpPr>
          <p:nvPr/>
        </p:nvCxnSpPr>
        <p:spPr>
          <a:xfrm flipV="1">
            <a:off x="9292680" y="3172212"/>
            <a:ext cx="573359" cy="139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CDA73995-292C-40F4-90F8-56568EEB7AE0}"/>
              </a:ext>
            </a:extLst>
          </p:cNvPr>
          <p:cNvCxnSpPr>
            <a:cxnSpLocks/>
            <a:stCxn id="109" idx="3"/>
            <a:endCxn id="142" idx="1"/>
          </p:cNvCxnSpPr>
          <p:nvPr/>
        </p:nvCxnSpPr>
        <p:spPr>
          <a:xfrm>
            <a:off x="9292680" y="3508917"/>
            <a:ext cx="573358" cy="18368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476B64D-DC2A-4C2A-9A83-4538BD845BE4}"/>
              </a:ext>
            </a:extLst>
          </p:cNvPr>
          <p:cNvSpPr txBox="1"/>
          <p:nvPr/>
        </p:nvSpPr>
        <p:spPr>
          <a:xfrm>
            <a:off x="3889816" y="126507"/>
            <a:ext cx="453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6666"/>
                </a:solidFill>
              </a:rPr>
              <a:t>Federal Government Benchmarking Cost Base</a:t>
            </a:r>
          </a:p>
          <a:p>
            <a:pPr algn="ctr"/>
            <a:r>
              <a:rPr lang="en-AU" b="1" dirty="0">
                <a:solidFill>
                  <a:srgbClr val="006666"/>
                </a:solidFill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275889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164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Kennedy</dc:creator>
  <cp:lastModifiedBy>Robert Kennedy</cp:lastModifiedBy>
  <cp:revision>11</cp:revision>
  <dcterms:created xsi:type="dcterms:W3CDTF">2017-07-10T00:37:57Z</dcterms:created>
  <dcterms:modified xsi:type="dcterms:W3CDTF">2017-07-10T06:37:45Z</dcterms:modified>
</cp:coreProperties>
</file>