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Isosceles Triangle 15"/>
          <p:cNvSpPr/>
          <p:nvPr/>
        </p:nvSpPr>
        <p:spPr>
          <a:xfrm>
            <a:off x="97970" y="2049237"/>
            <a:ext cx="9046029" cy="480876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2448000"/>
            <a:ext cx="5328000" cy="1224000"/>
          </a:xfrm>
        </p:spPr>
        <p:txBody>
          <a:bodyPr anchor="t" anchorCtr="0">
            <a:noAutofit/>
          </a:bodyPr>
          <a:lstStyle>
            <a:lvl1pPr algn="l"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900" y="3992336"/>
            <a:ext cx="4004100" cy="93072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ts val="1300"/>
              </a:lnSpc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016D-1203-412B-8B31-DB22386EC1B9}" type="datetime1">
              <a:rPr lang="en-AU" smtClean="0"/>
              <a:t>25/07/2017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84000"/>
            <a:ext cx="2196000" cy="535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84000"/>
            <a:ext cx="2196000" cy="5352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84000"/>
            <a:ext cx="2196000" cy="5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95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lour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2448000"/>
            <a:ext cx="5328000" cy="1224000"/>
          </a:xfrm>
        </p:spPr>
        <p:txBody>
          <a:bodyPr anchor="t" anchorCtr="0">
            <a:noAutofit/>
          </a:bodyPr>
          <a:lstStyle>
            <a:lvl1pPr algn="l"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900" y="3992336"/>
            <a:ext cx="4004100" cy="93072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ts val="1300"/>
              </a:lnSpc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016D-1203-412B-8B31-DB22386EC1B9}" type="datetime1">
              <a:rPr lang="en-AU" smtClean="0"/>
              <a:t>25/07/2017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84000"/>
            <a:ext cx="2196000" cy="535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84000"/>
            <a:ext cx="2196000" cy="5352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4" y="684000"/>
            <a:ext cx="2189091" cy="5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1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2448000"/>
            <a:ext cx="5328000" cy="1224000"/>
          </a:xfrm>
        </p:spPr>
        <p:txBody>
          <a:bodyPr anchor="t" anchorCtr="0">
            <a:noAutofit/>
          </a:bodyPr>
          <a:lstStyle>
            <a:lvl1pPr algn="l"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900" y="3992336"/>
            <a:ext cx="4004100" cy="93072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ts val="1300"/>
              </a:lnSpc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016D-1203-412B-8B31-DB22386EC1B9}" type="datetime1">
              <a:rPr lang="en-AU" smtClean="0"/>
              <a:t>25/07/2017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84000"/>
            <a:ext cx="2196000" cy="535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84000"/>
            <a:ext cx="2196000" cy="5352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4" y="684000"/>
            <a:ext cx="2189091" cy="5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99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268E-03C0-46ED-834A-0F3D388928DB}" type="datetime1">
              <a:rPr lang="en-AU" smtClean="0"/>
              <a:t>25/07/2017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05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99" y="1952625"/>
            <a:ext cx="7956077" cy="1198789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4008665"/>
            <a:ext cx="7955737" cy="1688874"/>
          </a:xfrm>
        </p:spPr>
        <p:txBody>
          <a:bodyPr/>
          <a:lstStyle>
            <a:lvl1pPr marL="0" indent="0">
              <a:lnSpc>
                <a:spcPts val="1300"/>
              </a:lnSpc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5B97-530A-459A-A137-523CAEEC72E4}" type="datetime1">
              <a:rPr lang="en-AU" smtClean="0"/>
              <a:t>25/07/2017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40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C487-0F27-4DF2-92A1-53D5067A2C7C}" type="datetime1">
              <a:rPr lang="en-AU" smtClean="0"/>
              <a:t>25/07/2017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54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314" y="6074229"/>
            <a:ext cx="9013372" cy="726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752"/>
            <a:ext cx="9144000" cy="9204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999" y="540000"/>
            <a:ext cx="79568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999" y="1944000"/>
            <a:ext cx="7956813" cy="37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6537550"/>
            <a:ext cx="1105843" cy="3204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ts val="1000"/>
              </a:lnSpc>
              <a:defRPr sz="700">
                <a:solidFill>
                  <a:schemeClr val="tx2"/>
                </a:solidFill>
              </a:defRPr>
            </a:lvl1pPr>
          </a:lstStyle>
          <a:p>
            <a:fld id="{BB9E6914-FC83-4279-A40C-851A7808885F}" type="datetime1">
              <a:rPr lang="en-AU" smtClean="0"/>
              <a:t>25/07/2017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6000" y="0"/>
            <a:ext cx="3086100" cy="3651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ts val="1000"/>
              </a:lnSpc>
              <a:defRPr sz="7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000" y="6237836"/>
            <a:ext cx="288000" cy="28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ts val="1000"/>
              </a:lnSpc>
              <a:defRPr sz="700">
                <a:solidFill>
                  <a:schemeClr val="tx2"/>
                </a:solidFill>
              </a:defRPr>
            </a:lvl1pPr>
          </a:lstStyle>
          <a:p>
            <a:fld id="{392147CC-9352-466C-9FF8-3981D742E68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1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3" r:id="rId2"/>
    <p:sldLayoutId id="2147483684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00"/>
        </a:lnSpc>
        <a:spcBef>
          <a:spcPts val="900"/>
        </a:spcBef>
        <a:buFont typeface="Arial" panose="020B0604020202020204" pitchFamily="34" charset="0"/>
        <a:buNone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449263" indent="-449263" algn="l" defTabSz="914400" rtl="0" eaLnBrk="1" latinLnBrk="0" hangingPunct="1">
        <a:lnSpc>
          <a:spcPts val="2800"/>
        </a:lnSpc>
        <a:spcBef>
          <a:spcPts val="900"/>
        </a:spcBef>
        <a:buFont typeface="Arial" panose="020B0604020202020204" pitchFamily="34" charset="0"/>
        <a:buChar char="—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ts val="2300"/>
        </a:lnSpc>
        <a:spcBef>
          <a:spcPts val="9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49263" indent="-449263" algn="l" defTabSz="914400" rtl="0" eaLnBrk="1" latinLnBrk="0" hangingPunct="1">
        <a:lnSpc>
          <a:spcPts val="2300"/>
        </a:lnSpc>
        <a:spcBef>
          <a:spcPts val="900"/>
        </a:spcBef>
        <a:buFont typeface="Arial" panose="020B0604020202020204" pitchFamily="34" charset="0"/>
        <a:buChar char="—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719138" indent="-269875" algn="l" defTabSz="914400" rtl="0" eaLnBrk="1" latinLnBrk="0" hangingPunct="1">
        <a:lnSpc>
          <a:spcPts val="23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orient="horz" pos="346">
          <p15:clr>
            <a:srgbClr val="F26B43"/>
          </p15:clr>
        </p15:guide>
        <p15:guide id="12" pos="363">
          <p15:clr>
            <a:srgbClr val="F26B43"/>
          </p15:clr>
        </p15:guide>
        <p15:guide id="13" pos="5375">
          <p15:clr>
            <a:srgbClr val="F26B43"/>
          </p15:clr>
        </p15:guide>
        <p15:guide id="14" orient="horz" pos="1230">
          <p15:clr>
            <a:srgbClr val="F26B43"/>
          </p15:clr>
        </p15:guide>
        <p15:guide id="15" orient="horz" pos="35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5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16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73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46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38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47CC-9352-466C-9FF8-3981D742E68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15819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e 1 Blue">
  <a:themeElements>
    <a:clrScheme name="Finance - Blue">
      <a:dk1>
        <a:sysClr val="windowText" lastClr="000000"/>
      </a:dk1>
      <a:lt1>
        <a:sysClr val="window" lastClr="FFFFFF"/>
      </a:lt1>
      <a:dk2>
        <a:srgbClr val="1C1C1C"/>
      </a:dk2>
      <a:lt2>
        <a:srgbClr val="E2E3E2"/>
      </a:lt2>
      <a:accent1>
        <a:srgbClr val="BDDCDF"/>
      </a:accent1>
      <a:accent2>
        <a:srgbClr val="92C5C5"/>
      </a:accent2>
      <a:accent3>
        <a:srgbClr val="19806D"/>
      </a:accent3>
      <a:accent4>
        <a:srgbClr val="C94A2C"/>
      </a:accent4>
      <a:accent5>
        <a:srgbClr val="645493"/>
      </a:accent5>
      <a:accent6>
        <a:srgbClr val="E8B6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e 1 Blue" id="{1E2F2141-DDFB-41A6-A974-DF01C74D349A}" vid="{B4817643-8AA6-4AFE-824E-FB557DA69E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Finance 1 Blue</Template>
  <TotalTime>1</TotalTime>
  <Words>5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Finance 1 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Finance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Coombe, Kay</dc:creator>
  <cp:lastModifiedBy>Amanda Knol</cp:lastModifiedBy>
  <cp:revision>1</cp:revision>
  <dcterms:created xsi:type="dcterms:W3CDTF">2016-09-08T08:43:32Z</dcterms:created>
  <dcterms:modified xsi:type="dcterms:W3CDTF">2017-07-25T00:48:13Z</dcterms:modified>
</cp:coreProperties>
</file>