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2" r:id="rId9"/>
    <p:sldId id="261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E6455-4107-496A-8050-B8D42614CE52}" v="1" dt="2020-03-11T09:33:16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sper Yeng" userId="5982f373-d579-4cb7-8b77-66940d278426" providerId="ADAL" clId="{328E6455-4107-496A-8050-B8D42614CE52}"/>
    <pc:docChg chg="addSld modSld">
      <pc:chgData name="Prosper Yeng" userId="5982f373-d579-4cb7-8b77-66940d278426" providerId="ADAL" clId="{328E6455-4107-496A-8050-B8D42614CE52}" dt="2020-03-17T10:23:55.379" v="2" actId="20577"/>
      <pc:docMkLst>
        <pc:docMk/>
      </pc:docMkLst>
      <pc:sldChg chg="modSp mod">
        <pc:chgData name="Prosper Yeng" userId="5982f373-d579-4cb7-8b77-66940d278426" providerId="ADAL" clId="{328E6455-4107-496A-8050-B8D42614CE52}" dt="2020-03-17T10:23:55.379" v="2" actId="20577"/>
        <pc:sldMkLst>
          <pc:docMk/>
          <pc:sldMk cId="1948419903" sldId="259"/>
        </pc:sldMkLst>
        <pc:spChg chg="mod">
          <ac:chgData name="Prosper Yeng" userId="5982f373-d579-4cb7-8b77-66940d278426" providerId="ADAL" clId="{328E6455-4107-496A-8050-B8D42614CE52}" dt="2020-03-17T10:23:55.379" v="2" actId="20577"/>
          <ac:spMkLst>
            <pc:docMk/>
            <pc:sldMk cId="1948419903" sldId="259"/>
            <ac:spMk id="3" creationId="{46DC97DC-BA2F-4510-B5E1-27C5D8A06BDD}"/>
          </ac:spMkLst>
        </pc:spChg>
      </pc:sldChg>
      <pc:sldChg chg="modSp mod">
        <pc:chgData name="Prosper Yeng" userId="5982f373-d579-4cb7-8b77-66940d278426" providerId="ADAL" clId="{328E6455-4107-496A-8050-B8D42614CE52}" dt="2020-03-11T21:50:36.470" v="1" actId="14100"/>
        <pc:sldMkLst>
          <pc:docMk/>
          <pc:sldMk cId="263127316" sldId="267"/>
        </pc:sldMkLst>
        <pc:picChg chg="mod">
          <ac:chgData name="Prosper Yeng" userId="5982f373-d579-4cb7-8b77-66940d278426" providerId="ADAL" clId="{328E6455-4107-496A-8050-B8D42614CE52}" dt="2020-03-11T21:50:36.470" v="1" actId="14100"/>
          <ac:picMkLst>
            <pc:docMk/>
            <pc:sldMk cId="263127316" sldId="267"/>
            <ac:picMk id="4" creationId="{F33EBBE2-0641-460E-8FB8-B663D0103E89}"/>
          </ac:picMkLst>
        </pc:picChg>
      </pc:sldChg>
      <pc:sldChg chg="add">
        <pc:chgData name="Prosper Yeng" userId="5982f373-d579-4cb7-8b77-66940d278426" providerId="ADAL" clId="{328E6455-4107-496A-8050-B8D42614CE52}" dt="2020-03-11T09:33:16.002" v="0"/>
        <pc:sldMkLst>
          <pc:docMk/>
          <pc:sldMk cId="3177184821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3A4AA-E176-41A2-B022-580B98AA3B0D}" type="datetimeFigureOut">
              <a:rPr lang="nb-NO" smtClean="0"/>
              <a:t>14.03.2020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912AF-4902-4F36-A945-B82A7D546A7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644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B732-6143-4DD6-A66C-B95574705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EC55E-B205-473B-94FC-50599CFD7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2CA69-6714-4AA4-9070-FA2F26C2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71CD-9710-423C-82DF-B47EF0D28740}" type="datetimeFigureOut">
              <a:rPr lang="nb-NO" smtClean="0"/>
              <a:t>14.03.2020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8C53-F85B-4FE2-A7E0-7C58FA85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CCEE-48DE-4CBC-8BB5-EBE12C19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A61B-C056-4CE2-BBAB-86353743B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6149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91F8-55EA-4440-B67D-3E03E5C2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2C5D3-ED89-4C3B-A5E8-D1F0667F5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FF27-0EE1-47AE-97B5-C6A4FE2C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71CD-9710-423C-82DF-B47EF0D28740}" type="datetimeFigureOut">
              <a:rPr lang="nb-NO" smtClean="0"/>
              <a:t>14.03.2020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7AD2F-7519-49D2-A0B7-15DCB074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94F0-7F13-4275-A270-855F1DBC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A61B-C056-4CE2-BBAB-86353743B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89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D6D66-6F9E-46B5-A6AD-07890277A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4D0D9-331A-41C5-B274-0966161FB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F318-AB5B-412D-B56C-95420A28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71CD-9710-423C-82DF-B47EF0D28740}" type="datetimeFigureOut">
              <a:rPr lang="nb-NO" smtClean="0"/>
              <a:t>14.03.2020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E786-0DB2-483F-AFAB-C07E4586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DDE5B-8844-4110-822E-527EF792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A61B-C056-4CE2-BBAB-86353743B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8916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B1F4-1021-45D7-9070-1AF38B7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F9D0-0AD8-43C5-BB1B-244F8FC77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D6EB-D4BC-4EC4-9560-7C145A3E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71CD-9710-423C-82DF-B47EF0D28740}" type="datetimeFigureOut">
              <a:rPr lang="nb-NO" smtClean="0"/>
              <a:t>14.03.2020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A66B-153F-4E6B-B63A-D79F8638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B4863-6B60-4532-90AA-5EAF37C3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A61B-C056-4CE2-BBAB-86353743B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550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0057-830F-4765-8B9A-AF9AC0A8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AB74D-2AF5-4331-80D5-E815BB914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1E50E-3382-48A1-81A3-A8619941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71CD-9710-423C-82DF-B47EF0D28740}" type="datetimeFigureOut">
              <a:rPr lang="nb-NO" smtClean="0"/>
              <a:t>14.03.2020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A8693-08E9-4227-B846-146BB6144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8B049-9780-4F38-B066-7AF7D86E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A61B-C056-4CE2-BBAB-86353743B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43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FABF-BB72-4A13-8719-66D82E7A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1079-53DE-458B-95E0-196AFF9B4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B3522-BE31-4FFD-B848-919B55533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52895-5377-4363-AB25-582261DB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71CD-9710-423C-82DF-B47EF0D28740}" type="datetimeFigureOut">
              <a:rPr lang="nb-NO" smtClean="0"/>
              <a:t>14.03.2020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DEF70-3232-422A-9A73-7A576110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F2A1B-CF4C-420F-B9C2-6E89CD5A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A61B-C056-4CE2-BBAB-86353743B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50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44A1-3DF6-4082-907D-B79AF48C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DC035-CC3B-40D0-A504-8486AE4DF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22804-1390-45C2-B946-A48366951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663F7-8E8D-4870-A3BD-D48646CBF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40806-AC19-487A-81E1-A189EB0CDA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3F39-1BD8-49F5-B223-92A72A91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71CD-9710-423C-82DF-B47EF0D28740}" type="datetimeFigureOut">
              <a:rPr lang="nb-NO" smtClean="0"/>
              <a:t>14.03.2020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50669-7C0F-4BAF-9FFF-35E42ECB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85518-6D52-4C3D-A16D-89B6C896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A61B-C056-4CE2-BBAB-86353743B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589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9536-AF57-4745-91D4-C51449EE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A6400-850C-4C49-931F-4896D9D94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71CD-9710-423C-82DF-B47EF0D28740}" type="datetimeFigureOut">
              <a:rPr lang="nb-NO" smtClean="0"/>
              <a:t>14.03.2020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A97FE6-2B58-4B79-AAA7-926E4CC57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B7066-7BF3-494B-B548-A6960700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A61B-C056-4CE2-BBAB-86353743B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659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F8F9D-2B64-4859-80D3-0EAB0802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71CD-9710-423C-82DF-B47EF0D28740}" type="datetimeFigureOut">
              <a:rPr lang="nb-NO" smtClean="0"/>
              <a:t>14.03.2020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8C297-ADB2-4664-B086-637CD9AF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7B32-2469-40B5-BE22-752BDE398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A61B-C056-4CE2-BBAB-86353743B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50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0697F-68B9-41DE-85B5-9A2416AF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4337-840C-4F1F-99FA-4D3173B1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2BA3F-AA2E-4B93-A058-13C1F5878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3CB28-93B8-4967-A495-0A876178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71CD-9710-423C-82DF-B47EF0D28740}" type="datetimeFigureOut">
              <a:rPr lang="nb-NO" smtClean="0"/>
              <a:t>14.03.2020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8E6FD-DC9F-49FE-8F3B-D827BD22A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3B860-D214-4ADA-B210-5B2441771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A61B-C056-4CE2-BBAB-86353743B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668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4CC9-5396-49E7-BC13-8FACB8F9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43633-4968-4E23-A0D6-43444AE12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28FF1-4957-4915-A9B5-B3E48C8A1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39C6A-966A-4D44-A342-73C4D4D6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671CD-9710-423C-82DF-B47EF0D28740}" type="datetimeFigureOut">
              <a:rPr lang="nb-NO" smtClean="0"/>
              <a:t>14.03.2020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75FE5-2A2B-4F20-8A4F-9302E4866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BE912-ACDA-4393-A951-D12A793C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EA61B-C056-4CE2-BBAB-86353743B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8963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73EC4-1969-47E5-BB08-3FF88AB7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A82B0-B53B-45D1-AE01-05BCEAE02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AFABF-7161-43C4-9000-6582CB0F0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671CD-9710-423C-82DF-B47EF0D28740}" type="datetimeFigureOut">
              <a:rPr lang="nb-NO" smtClean="0"/>
              <a:t>14.03.2020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48815-A315-4A35-8E11-66533F07D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514C-59CC-4CC3-AE1A-8A9CC8674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EA61B-C056-4CE2-BBAB-86353743BFA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30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ABF6-916A-4FC7-8BE5-1493DFCCC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682536"/>
          </a:xfrm>
        </p:spPr>
        <p:txBody>
          <a:bodyPr>
            <a:normAutofit/>
          </a:bodyPr>
          <a:lstStyle/>
          <a:p>
            <a:r>
              <a:rPr lang="nb-NO" dirty="0" err="1"/>
              <a:t>Assessing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practice</a:t>
            </a:r>
            <a:r>
              <a:rPr lang="nb-NO" dirty="0"/>
              <a:t> in </a:t>
            </a:r>
            <a:r>
              <a:rPr lang="nb-NO" dirty="0" err="1"/>
              <a:t>healthcare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data-driven and AI </a:t>
            </a:r>
            <a:r>
              <a:rPr lang="nb-NO" dirty="0" err="1"/>
              <a:t>Approach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6144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F8A9-E10E-4474-BDEC-CCF8D832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5518"/>
          </a:xfrm>
        </p:spPr>
        <p:txBody>
          <a:bodyPr/>
          <a:lstStyle/>
          <a:p>
            <a:r>
              <a:rPr lang="nb-NO" dirty="0"/>
              <a:t>			</a:t>
            </a:r>
            <a:r>
              <a:rPr lang="nb-NO" dirty="0" err="1"/>
              <a:t>Simulated</a:t>
            </a:r>
            <a:r>
              <a:rPr lang="nb-NO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4887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5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A3536-3644-4720-891B-791FA2F9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Simulated Database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05AC43-F32F-4E2F-A65D-867858386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22" b="6478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7279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ECDA-7B14-46CA-82CB-86FF9B16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659"/>
            <a:ext cx="10515600" cy="169131"/>
          </a:xfrm>
        </p:spPr>
        <p:txBody>
          <a:bodyPr>
            <a:normAutofit fontScale="90000"/>
          </a:bodyPr>
          <a:lstStyle/>
          <a:p>
            <a:r>
              <a:rPr lang="nb-NO"/>
              <a:t>Features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2703-DC20-43E6-BC06-74F719E9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EBBE2-0641-460E-8FB8-B663D0103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4" y="666166"/>
            <a:ext cx="11530975" cy="55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3CA3-4840-481F-931D-301EA4C64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</a:t>
            </a:r>
            <a:r>
              <a:rPr lang="nb-NO" dirty="0" err="1"/>
              <a:t>were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features</a:t>
            </a:r>
            <a:r>
              <a:rPr lang="nb-NO" dirty="0"/>
              <a:t> </a:t>
            </a:r>
            <a:r>
              <a:rPr lang="nb-NO" dirty="0" err="1"/>
              <a:t>created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F4A45-372D-4DA4-819C-B9E9CD31A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Guide from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literature</a:t>
            </a:r>
            <a:r>
              <a:rPr lang="nb-NO" dirty="0"/>
              <a:t> </a:t>
            </a:r>
            <a:r>
              <a:rPr lang="nb-NO" dirty="0" err="1"/>
              <a:t>review</a:t>
            </a:r>
            <a:endParaRPr lang="nb-NO" dirty="0"/>
          </a:p>
          <a:p>
            <a:r>
              <a:rPr lang="nb-NO" dirty="0"/>
              <a:t>Guide from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conduct</a:t>
            </a:r>
            <a:r>
              <a:rPr lang="nb-NO" dirty="0"/>
              <a:t> for </a:t>
            </a:r>
            <a:r>
              <a:rPr lang="nb-NO" dirty="0" err="1"/>
              <a:t>healthcare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pratice</a:t>
            </a:r>
            <a:r>
              <a:rPr lang="nb-NO" dirty="0"/>
              <a:t>  </a:t>
            </a:r>
            <a:r>
              <a:rPr lang="nb-NO" dirty="0" err="1"/>
              <a:t>of</a:t>
            </a:r>
            <a:r>
              <a:rPr lang="nb-NO" dirty="0"/>
              <a:t> Norway</a:t>
            </a:r>
          </a:p>
          <a:p>
            <a:r>
              <a:rPr lang="nb-NO" dirty="0"/>
              <a:t>Guide from ISO 27799</a:t>
            </a:r>
          </a:p>
        </p:txBody>
      </p:sp>
    </p:spTree>
    <p:extLst>
      <p:ext uri="{BB962C8B-B14F-4D97-AF65-F5344CB8AC3E}">
        <p14:creationId xmlns:p14="http://schemas.microsoft.com/office/powerpoint/2010/main" val="1014629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16A1-A332-4282-96A8-22AA1077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On </a:t>
            </a:r>
            <a:r>
              <a:rPr lang="nb-NO" dirty="0" err="1"/>
              <a:t>going</a:t>
            </a:r>
            <a:r>
              <a:rPr lang="nb-NO" dirty="0"/>
              <a:t> </a:t>
            </a:r>
            <a:r>
              <a:rPr lang="nb-NO" dirty="0" err="1"/>
              <a:t>activities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9236C-EDAE-4DB2-AA81-2528E9D37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expert</a:t>
            </a:r>
            <a:r>
              <a:rPr lang="nb-NO" dirty="0"/>
              <a:t> to </a:t>
            </a:r>
            <a:r>
              <a:rPr lang="nb-NO" dirty="0" err="1"/>
              <a:t>validate</a:t>
            </a:r>
            <a:r>
              <a:rPr lang="nb-NO" dirty="0"/>
              <a:t> </a:t>
            </a:r>
            <a:r>
              <a:rPr lang="nb-NO" dirty="0" err="1"/>
              <a:t>featurres</a:t>
            </a:r>
            <a:endParaRPr lang="nb-NO" dirty="0"/>
          </a:p>
          <a:p>
            <a:r>
              <a:rPr lang="nb-NO" dirty="0"/>
              <a:t>Data </a:t>
            </a:r>
            <a:r>
              <a:rPr lang="nb-NO" dirty="0" err="1"/>
              <a:t>creation</a:t>
            </a:r>
            <a:endParaRPr lang="nb-NO" dirty="0"/>
          </a:p>
          <a:p>
            <a:r>
              <a:rPr lang="nb-NO" dirty="0" err="1"/>
              <a:t>Feature</a:t>
            </a:r>
            <a:r>
              <a:rPr lang="nb-NO" dirty="0"/>
              <a:t> </a:t>
            </a:r>
            <a:r>
              <a:rPr lang="nb-NO" dirty="0" err="1"/>
              <a:t>Selection</a:t>
            </a:r>
            <a:endParaRPr lang="nb-NO" dirty="0"/>
          </a:p>
          <a:p>
            <a:r>
              <a:rPr lang="nb-NO" dirty="0"/>
              <a:t>Model Design</a:t>
            </a:r>
          </a:p>
          <a:p>
            <a:r>
              <a:rPr lang="nb-NO" dirty="0"/>
              <a:t>Model Training and Testing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5794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4FE4-F5A0-466F-8EA6-C6F86A64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to </a:t>
            </a:r>
            <a:r>
              <a:rPr lang="nb-NO" dirty="0" err="1"/>
              <a:t>discuss</a:t>
            </a:r>
            <a:r>
              <a:rPr lang="nb-NO" dirty="0"/>
              <a:t> </a:t>
            </a:r>
            <a:r>
              <a:rPr lang="nb-NO" dirty="0" err="1"/>
              <a:t>Today</a:t>
            </a:r>
            <a:r>
              <a:rPr lang="nb-NO" dirty="0"/>
              <a:t> </a:t>
            </a:r>
            <a:r>
              <a:rPr lang="nb-NO" dirty="0" err="1"/>
              <a:t>Includes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48E9-0CCA-4512-BE6D-143D50C60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Best </a:t>
            </a:r>
            <a:r>
              <a:rPr lang="nb-NO" dirty="0" err="1"/>
              <a:t>ways</a:t>
            </a:r>
            <a:r>
              <a:rPr lang="nb-NO"/>
              <a:t> to build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normal </a:t>
            </a:r>
            <a:r>
              <a:rPr lang="nb-NO" dirty="0" err="1"/>
              <a:t>behavioural</a:t>
            </a:r>
            <a:r>
              <a:rPr lang="nb-NO" dirty="0"/>
              <a:t> </a:t>
            </a:r>
            <a:r>
              <a:rPr lang="nb-NO" dirty="0" err="1"/>
              <a:t>profile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healthcare</a:t>
            </a:r>
            <a:r>
              <a:rPr lang="nb-NO" dirty="0"/>
              <a:t> staff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given </a:t>
            </a:r>
            <a:r>
              <a:rPr lang="nb-NO" dirty="0" err="1"/>
              <a:t>features</a:t>
            </a:r>
            <a:r>
              <a:rPr lang="nb-NO" dirty="0"/>
              <a:t> and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to </a:t>
            </a:r>
            <a:r>
              <a:rPr lang="nb-NO" dirty="0" err="1"/>
              <a:t>determine</a:t>
            </a:r>
            <a:r>
              <a:rPr lang="nb-NO" dirty="0"/>
              <a:t> </a:t>
            </a:r>
            <a:r>
              <a:rPr lang="nb-NO" dirty="0" err="1"/>
              <a:t>outliers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53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2A41-2D6D-4342-B8FD-86B003A6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1AE2-5B06-4A8E-8AD3-44E5143A0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7718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239B-CBE5-4518-B51B-516E96D3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Challenge?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A5F8-435B-420B-9364-2C63C0790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It is </a:t>
            </a:r>
            <a:r>
              <a:rPr lang="nb-NO" dirty="0" err="1"/>
              <a:t>difficult</a:t>
            </a:r>
            <a:r>
              <a:rPr lang="nb-NO" dirty="0"/>
              <a:t> to </a:t>
            </a:r>
            <a:r>
              <a:rPr lang="nb-NO" dirty="0" err="1"/>
              <a:t>implement</a:t>
            </a:r>
            <a:r>
              <a:rPr lang="nb-NO" dirty="0"/>
              <a:t> </a:t>
            </a:r>
            <a:r>
              <a:rPr lang="nb-NO" dirty="0" err="1"/>
              <a:t>strict</a:t>
            </a:r>
            <a:r>
              <a:rPr lang="nb-NO" dirty="0"/>
              <a:t> </a:t>
            </a:r>
            <a:r>
              <a:rPr lang="nb-NO" dirty="0" err="1"/>
              <a:t>restrictions</a:t>
            </a:r>
            <a:r>
              <a:rPr lang="nb-NO" dirty="0"/>
              <a:t>  in </a:t>
            </a:r>
            <a:r>
              <a:rPr lang="nb-NO" dirty="0" err="1"/>
              <a:t>relation</a:t>
            </a:r>
            <a:r>
              <a:rPr lang="nb-NO" dirty="0"/>
              <a:t> to </a:t>
            </a:r>
            <a:r>
              <a:rPr lang="nb-NO" dirty="0" err="1"/>
              <a:t>access</a:t>
            </a:r>
            <a:r>
              <a:rPr lang="nb-NO" dirty="0"/>
              <a:t> </a:t>
            </a:r>
            <a:r>
              <a:rPr lang="nb-NO" dirty="0" err="1"/>
              <a:t>control</a:t>
            </a:r>
            <a:r>
              <a:rPr lang="nb-NO" dirty="0"/>
              <a:t> in </a:t>
            </a:r>
            <a:r>
              <a:rPr lang="nb-NO" dirty="0" err="1"/>
              <a:t>healthcare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practices</a:t>
            </a:r>
            <a:endParaRPr lang="nb-NO" dirty="0"/>
          </a:p>
          <a:p>
            <a:r>
              <a:rPr lang="nb-NO" dirty="0"/>
              <a:t>This is for </a:t>
            </a:r>
            <a:r>
              <a:rPr lang="nb-NO" dirty="0" err="1"/>
              <a:t>fear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preventing </a:t>
            </a:r>
            <a:r>
              <a:rPr lang="nb-NO" dirty="0" err="1"/>
              <a:t>legitimate</a:t>
            </a:r>
            <a:r>
              <a:rPr lang="nb-NO" dirty="0"/>
              <a:t> </a:t>
            </a:r>
            <a:r>
              <a:rPr lang="nb-NO" dirty="0" err="1"/>
              <a:t>accesses</a:t>
            </a:r>
            <a:r>
              <a:rPr lang="nb-NO" dirty="0"/>
              <a:t> for </a:t>
            </a:r>
            <a:r>
              <a:rPr lang="nb-NO" dirty="0" err="1"/>
              <a:t>therapeutic</a:t>
            </a:r>
            <a:r>
              <a:rPr lang="nb-NO" dirty="0"/>
              <a:t> </a:t>
            </a:r>
            <a:r>
              <a:rPr lang="nb-NO" dirty="0" err="1"/>
              <a:t>reasons</a:t>
            </a:r>
            <a:endParaRPr lang="nb-NO" dirty="0"/>
          </a:p>
          <a:p>
            <a:r>
              <a:rPr lang="nb-NO" dirty="0"/>
              <a:t>Preventing </a:t>
            </a:r>
            <a:r>
              <a:rPr lang="nb-NO" dirty="0" err="1"/>
              <a:t>legitimate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</a:t>
            </a:r>
            <a:r>
              <a:rPr lang="nb-NO" dirty="0" err="1"/>
              <a:t>will</a:t>
            </a:r>
            <a:r>
              <a:rPr lang="nb-NO" dirty="0"/>
              <a:t> contravene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availability</a:t>
            </a:r>
            <a:r>
              <a:rPr lang="nb-NO" dirty="0"/>
              <a:t> </a:t>
            </a:r>
            <a:r>
              <a:rPr lang="nb-NO" dirty="0" err="1"/>
              <a:t>trait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CIA and </a:t>
            </a:r>
            <a:r>
              <a:rPr lang="nb-NO" dirty="0" err="1"/>
              <a:t>may</a:t>
            </a:r>
            <a:r>
              <a:rPr lang="nb-NO" dirty="0"/>
              <a:t> </a:t>
            </a:r>
            <a:r>
              <a:rPr lang="nb-NO" dirty="0" err="1"/>
              <a:t>results</a:t>
            </a:r>
            <a:r>
              <a:rPr lang="nb-NO" dirty="0"/>
              <a:t> in </a:t>
            </a:r>
            <a:r>
              <a:rPr lang="nb-NO" dirty="0" err="1"/>
              <a:t>worsening</a:t>
            </a:r>
            <a:r>
              <a:rPr lang="nb-NO" dirty="0"/>
              <a:t> </a:t>
            </a:r>
            <a:r>
              <a:rPr lang="nb-NO" dirty="0" err="1"/>
              <a:t>health</a:t>
            </a:r>
            <a:r>
              <a:rPr lang="nb-NO" dirty="0"/>
              <a:t> </a:t>
            </a:r>
            <a:r>
              <a:rPr lang="nb-NO" dirty="0" err="1"/>
              <a:t>conditions</a:t>
            </a:r>
            <a:r>
              <a:rPr lang="nb-NO" dirty="0"/>
              <a:t>, </a:t>
            </a:r>
            <a:r>
              <a:rPr lang="nb-NO" dirty="0" err="1"/>
              <a:t>leading</a:t>
            </a:r>
            <a:r>
              <a:rPr lang="nb-NO" dirty="0"/>
              <a:t> to </a:t>
            </a:r>
            <a:r>
              <a:rPr lang="nb-NO" dirty="0" err="1"/>
              <a:t>deaths</a:t>
            </a:r>
            <a:endParaRPr lang="nb-NO" dirty="0"/>
          </a:p>
          <a:p>
            <a:r>
              <a:rPr lang="nb-NO" dirty="0"/>
              <a:t>So </a:t>
            </a:r>
            <a:r>
              <a:rPr lang="nb-NO" dirty="0" err="1"/>
              <a:t>healthcare</a:t>
            </a:r>
            <a:r>
              <a:rPr lang="nb-NO" dirty="0"/>
              <a:t> staffs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often</a:t>
            </a:r>
            <a:r>
              <a:rPr lang="nb-NO" dirty="0"/>
              <a:t> given a </a:t>
            </a:r>
            <a:r>
              <a:rPr lang="nb-NO" dirty="0" err="1"/>
              <a:t>wide</a:t>
            </a:r>
            <a:r>
              <a:rPr lang="nb-NO" dirty="0"/>
              <a:t> range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accesses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0507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115D8-CE18-4B3D-B9AE-8AC4460D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2B951-7FEB-4E53-B731-42A04A46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Broad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makes it </a:t>
            </a:r>
            <a:r>
              <a:rPr lang="nb-NO" dirty="0" err="1"/>
              <a:t>difficult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rule</a:t>
            </a:r>
            <a:r>
              <a:rPr lang="nb-NO" dirty="0"/>
              <a:t> base to </a:t>
            </a:r>
            <a:r>
              <a:rPr lang="nb-NO" dirty="0" err="1"/>
              <a:t>distinquish</a:t>
            </a:r>
            <a:r>
              <a:rPr lang="nb-NO" dirty="0"/>
              <a:t> normal </a:t>
            </a:r>
            <a:r>
              <a:rPr lang="nb-NO" dirty="0" err="1"/>
              <a:t>access</a:t>
            </a:r>
            <a:r>
              <a:rPr lang="nb-NO" dirty="0"/>
              <a:t> from </a:t>
            </a:r>
            <a:r>
              <a:rPr lang="nb-NO" dirty="0" err="1"/>
              <a:t>abnormal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and </a:t>
            </a:r>
            <a:r>
              <a:rPr lang="nb-NO" dirty="0" err="1"/>
              <a:t>wether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abnormal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malicious</a:t>
            </a:r>
            <a:r>
              <a:rPr lang="nb-NO" dirty="0"/>
              <a:t> or not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38C40-6F2D-45D8-9D64-6EF2DBAE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46111" y="6356350"/>
            <a:ext cx="7315200" cy="501650"/>
          </a:xfrm>
        </p:spPr>
        <p:txBody>
          <a:bodyPr/>
          <a:lstStyle/>
          <a:p>
            <a:r>
              <a:rPr lang="nb-NO" dirty="0"/>
              <a:t>https://www.tricentis.com/artificial-intelligence-software-testing/ai-approaches-rule-based-testing-vs-learning/</a:t>
            </a:r>
          </a:p>
        </p:txBody>
      </p:sp>
    </p:spTree>
    <p:extLst>
      <p:ext uri="{BB962C8B-B14F-4D97-AF65-F5344CB8AC3E}">
        <p14:creationId xmlns:p14="http://schemas.microsoft.com/office/powerpoint/2010/main" val="318404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7ACF-11CD-4B9D-9E92-56483B3AD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Broad</a:t>
            </a:r>
            <a:r>
              <a:rPr lang="nb-NO" dirty="0"/>
              <a:t> </a:t>
            </a:r>
            <a:r>
              <a:rPr lang="nb-NO" dirty="0" err="1"/>
              <a:t>access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97DC-BA2F-4510-B5E1-27C5D8A06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Accesses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‘Break </a:t>
            </a:r>
            <a:r>
              <a:rPr lang="nb-NO" dirty="0" err="1"/>
              <a:t>the</a:t>
            </a:r>
            <a:r>
              <a:rPr lang="nb-NO" dirty="0"/>
              <a:t> Glass’ or ‘</a:t>
            </a:r>
            <a:r>
              <a:rPr lang="nb-NO" dirty="0" err="1"/>
              <a:t>Self-Authorization</a:t>
            </a:r>
            <a:r>
              <a:rPr lang="nb-NO" dirty="0"/>
              <a:t>’ </a:t>
            </a:r>
            <a:r>
              <a:rPr lang="nb-NO" dirty="0" err="1"/>
              <a:t>which</a:t>
            </a:r>
            <a:r>
              <a:rPr lang="nb-NO" dirty="0"/>
              <a:t> is </a:t>
            </a:r>
            <a:r>
              <a:rPr lang="nb-NO" dirty="0" err="1"/>
              <a:t>normally</a:t>
            </a:r>
            <a:r>
              <a:rPr lang="nb-NO" dirty="0"/>
              <a:t> </a:t>
            </a:r>
            <a:r>
              <a:rPr lang="nb-NO" dirty="0" err="1"/>
              <a:t>provided</a:t>
            </a:r>
            <a:r>
              <a:rPr lang="nb-NO" dirty="0"/>
              <a:t> in Electronic </a:t>
            </a:r>
            <a:r>
              <a:rPr lang="nb-NO" dirty="0" err="1"/>
              <a:t>healthcare</a:t>
            </a:r>
            <a:r>
              <a:rPr lang="nb-NO" dirty="0"/>
              <a:t> records for </a:t>
            </a:r>
            <a:r>
              <a:rPr lang="nb-NO" dirty="0" err="1"/>
              <a:t>emergency</a:t>
            </a:r>
            <a:r>
              <a:rPr lang="nb-NO" dirty="0"/>
              <a:t> </a:t>
            </a:r>
            <a:r>
              <a:rPr lang="nb-NO" dirty="0" err="1"/>
              <a:t>access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4841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54C4-84A9-461D-82C7-B18B8FB7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Objective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paper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131A0-DC6A-425F-A1FB-3E4D8DAB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Determine</a:t>
            </a:r>
            <a:r>
              <a:rPr lang="nb-NO" dirty="0"/>
              <a:t> </a:t>
            </a:r>
            <a:r>
              <a:rPr lang="nb-NO" dirty="0" err="1"/>
              <a:t>anormalous</a:t>
            </a:r>
            <a:r>
              <a:rPr lang="nb-NO" dirty="0"/>
              <a:t> </a:t>
            </a:r>
            <a:r>
              <a:rPr lang="nb-NO" dirty="0" err="1"/>
              <a:t>security</a:t>
            </a:r>
            <a:r>
              <a:rPr lang="nb-NO" dirty="0"/>
              <a:t> </a:t>
            </a:r>
            <a:r>
              <a:rPr lang="nb-NO" dirty="0" err="1"/>
              <a:t>practice</a:t>
            </a:r>
            <a:r>
              <a:rPr lang="nb-NO" dirty="0"/>
              <a:t> and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determine</a:t>
            </a:r>
            <a:r>
              <a:rPr lang="nb-NO" dirty="0"/>
              <a:t> </a:t>
            </a:r>
            <a:r>
              <a:rPr lang="nb-NO" dirty="0" err="1"/>
              <a:t>if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anomaly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malicious</a:t>
            </a:r>
            <a:r>
              <a:rPr lang="nb-NO" dirty="0"/>
              <a:t> or benign</a:t>
            </a:r>
          </a:p>
        </p:txBody>
      </p:sp>
    </p:spTree>
    <p:extLst>
      <p:ext uri="{BB962C8B-B14F-4D97-AF65-F5344CB8AC3E}">
        <p14:creationId xmlns:p14="http://schemas.microsoft.com/office/powerpoint/2010/main" val="1291698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F6DB-2B05-433D-9C03-7BC9B64E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01" y="3241889"/>
            <a:ext cx="10515600" cy="1325563"/>
          </a:xfrm>
        </p:spPr>
        <p:txBody>
          <a:bodyPr/>
          <a:lstStyle/>
          <a:p>
            <a:r>
              <a:rPr lang="nb-NO" dirty="0" err="1"/>
              <a:t>Literature</a:t>
            </a:r>
            <a:r>
              <a:rPr lang="nb-NO" dirty="0"/>
              <a:t> </a:t>
            </a:r>
            <a:r>
              <a:rPr lang="nb-NO" dirty="0" err="1"/>
              <a:t>Reveiw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8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12D680-8D0B-440B-9E4C-8FD9C8D32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7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4555-7380-4BAD-9358-A2C4146B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AEBFF-E759-401A-8115-20FA9647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literatures</a:t>
            </a:r>
            <a:r>
              <a:rPr lang="nb-NO" dirty="0"/>
              <a:t> </a:t>
            </a:r>
            <a:r>
              <a:rPr lang="nb-NO" dirty="0" err="1"/>
              <a:t>determined</a:t>
            </a:r>
            <a:r>
              <a:rPr lang="nb-NO" dirty="0"/>
              <a:t> </a:t>
            </a:r>
            <a:r>
              <a:rPr lang="nb-NO" dirty="0" err="1"/>
              <a:t>anormaly</a:t>
            </a:r>
            <a:r>
              <a:rPr lang="nb-NO" dirty="0"/>
              <a:t> </a:t>
            </a:r>
            <a:r>
              <a:rPr lang="nb-NO" dirty="0" err="1"/>
              <a:t>accesses</a:t>
            </a:r>
            <a:r>
              <a:rPr lang="nb-NO" dirty="0"/>
              <a:t> or </a:t>
            </a:r>
            <a:r>
              <a:rPr lang="nb-NO" dirty="0" err="1"/>
              <a:t>intrusion</a:t>
            </a:r>
            <a:r>
              <a:rPr lang="nb-NO" dirty="0"/>
              <a:t>/</a:t>
            </a:r>
            <a:r>
              <a:rPr lang="nb-NO" dirty="0" err="1"/>
              <a:t>maliciousness</a:t>
            </a:r>
            <a:r>
              <a:rPr lang="nb-NO" dirty="0"/>
              <a:t> </a:t>
            </a:r>
            <a:r>
              <a:rPr lang="nb-NO" dirty="0" err="1"/>
              <a:t>but</a:t>
            </a:r>
            <a:r>
              <a:rPr lang="nb-NO" dirty="0"/>
              <a:t> none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studies </a:t>
            </a:r>
            <a:r>
              <a:rPr lang="nb-NO" dirty="0" err="1"/>
              <a:t>determined</a:t>
            </a:r>
            <a:r>
              <a:rPr lang="nb-NO" dirty="0"/>
              <a:t> </a:t>
            </a:r>
            <a:r>
              <a:rPr lang="nb-NO" dirty="0" err="1"/>
              <a:t>anormaly</a:t>
            </a:r>
            <a:r>
              <a:rPr lang="nb-NO" dirty="0"/>
              <a:t> and </a:t>
            </a:r>
            <a:r>
              <a:rPr lang="nb-NO" dirty="0" err="1"/>
              <a:t>further</a:t>
            </a:r>
            <a:r>
              <a:rPr lang="nb-NO" dirty="0"/>
              <a:t> </a:t>
            </a:r>
            <a:r>
              <a:rPr lang="nb-NO" dirty="0" err="1"/>
              <a:t>accessed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</a:t>
            </a:r>
            <a:r>
              <a:rPr lang="nb-NO" dirty="0" err="1"/>
              <a:t>anomalies</a:t>
            </a:r>
            <a:r>
              <a:rPr lang="nb-NO" dirty="0"/>
              <a:t> for </a:t>
            </a:r>
            <a:r>
              <a:rPr lang="nb-NO" dirty="0" err="1"/>
              <a:t>maliciousness</a:t>
            </a:r>
            <a:r>
              <a:rPr lang="nb-NO" dirty="0"/>
              <a:t> or </a:t>
            </a:r>
            <a:r>
              <a:rPr lang="nb-NO" dirty="0" err="1"/>
              <a:t>intrusion</a:t>
            </a:r>
            <a:r>
              <a:rPr lang="nb-NO" dirty="0"/>
              <a:t>.</a:t>
            </a:r>
          </a:p>
          <a:p>
            <a:r>
              <a:rPr lang="nb-NO" dirty="0" err="1"/>
              <a:t>Anormaly</a:t>
            </a:r>
            <a:r>
              <a:rPr lang="nb-NO" dirty="0"/>
              <a:t> in </a:t>
            </a:r>
            <a:r>
              <a:rPr lang="nb-NO" dirty="0" err="1"/>
              <a:t>healthcare</a:t>
            </a:r>
            <a:r>
              <a:rPr lang="nb-NO" dirty="0"/>
              <a:t> </a:t>
            </a:r>
            <a:r>
              <a:rPr lang="nb-NO" dirty="0" err="1"/>
              <a:t>does</a:t>
            </a:r>
            <a:r>
              <a:rPr lang="nb-NO" dirty="0"/>
              <a:t> not </a:t>
            </a:r>
            <a:r>
              <a:rPr lang="nb-NO" dirty="0" err="1"/>
              <a:t>necessary</a:t>
            </a:r>
            <a:r>
              <a:rPr lang="nb-NO" dirty="0"/>
              <a:t>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maliciousness</a:t>
            </a:r>
            <a:r>
              <a:rPr lang="nb-NO" dirty="0"/>
              <a:t>. </a:t>
            </a:r>
            <a:r>
              <a:rPr lang="nb-NO" dirty="0" err="1"/>
              <a:t>They</a:t>
            </a:r>
            <a:r>
              <a:rPr lang="nb-NO" dirty="0"/>
              <a:t> </a:t>
            </a:r>
            <a:r>
              <a:rPr lang="nb-NO" dirty="0" err="1"/>
              <a:t>could</a:t>
            </a:r>
            <a:r>
              <a:rPr lang="nb-NO" dirty="0"/>
              <a:t> be </a:t>
            </a:r>
            <a:r>
              <a:rPr lang="nb-NO" dirty="0" err="1"/>
              <a:t>circumventions</a:t>
            </a:r>
            <a:r>
              <a:rPr lang="nb-NO" dirty="0"/>
              <a:t> for </a:t>
            </a:r>
            <a:r>
              <a:rPr lang="nb-NO" dirty="0" err="1"/>
              <a:t>therapeutic</a:t>
            </a:r>
            <a:r>
              <a:rPr lang="nb-NO" dirty="0"/>
              <a:t> purposes in </a:t>
            </a:r>
            <a:r>
              <a:rPr lang="nb-NO" dirty="0" err="1"/>
              <a:t>emergency</a:t>
            </a:r>
            <a:r>
              <a:rPr lang="nb-NO" dirty="0"/>
              <a:t> </a:t>
            </a:r>
            <a:r>
              <a:rPr lang="nb-NO" dirty="0" err="1"/>
              <a:t>situation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11077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A7D2-7906-4A9F-BCEE-4DABC672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Framework</a:t>
            </a:r>
            <a:endParaRPr lang="nb-NO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DD9E85-2014-45DF-BA99-52B4EA35B86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1" y="1407560"/>
            <a:ext cx="10808413" cy="488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1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80689DC4604549A2A498227D456267" ma:contentTypeVersion="12" ma:contentTypeDescription="Create a new document." ma:contentTypeScope="" ma:versionID="62dcaa0f3f5fb417640350d7a22ad66e">
  <xsd:schema xmlns:xsd="http://www.w3.org/2001/XMLSchema" xmlns:xs="http://www.w3.org/2001/XMLSchema" xmlns:p="http://schemas.microsoft.com/office/2006/metadata/properties" xmlns:ns3="02d06fb2-85c0-4199-87bc-e19221630b4b" xmlns:ns4="0be7b024-66e6-45c4-94cf-28fea55868a7" targetNamespace="http://schemas.microsoft.com/office/2006/metadata/properties" ma:root="true" ma:fieldsID="f5f9869e13939f8679c330ce5968440f" ns3:_="" ns4:_="">
    <xsd:import namespace="02d06fb2-85c0-4199-87bc-e19221630b4b"/>
    <xsd:import namespace="0be7b024-66e6-45c4-94cf-28fea55868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d06fb2-85c0-4199-87bc-e19221630b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e7b024-66e6-45c4-94cf-28fea55868a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F5B22C1-BA00-426B-98DE-F4C14D3C20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d06fb2-85c0-4199-87bc-e19221630b4b"/>
    <ds:schemaRef ds:uri="0be7b024-66e6-45c4-94cf-28fea55868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9C0443-6753-4EAC-AA2B-D79517E788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6C3362-AA54-484A-ACB6-D490F6EB25E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Widescreen</PresentationFormat>
  <Paragraphs>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Assessing security practice in healthcare with data-driven and AI Approach </vt:lpstr>
      <vt:lpstr>What is the Challenge?</vt:lpstr>
      <vt:lpstr>PowerPoint Presentation</vt:lpstr>
      <vt:lpstr>What is Broad access?</vt:lpstr>
      <vt:lpstr>Objective of the paper</vt:lpstr>
      <vt:lpstr>Literature Reveiw</vt:lpstr>
      <vt:lpstr>PowerPoint Presentation</vt:lpstr>
      <vt:lpstr>Gap</vt:lpstr>
      <vt:lpstr>Framework</vt:lpstr>
      <vt:lpstr>   Simulated Data</vt:lpstr>
      <vt:lpstr>Simulated Database</vt:lpstr>
      <vt:lpstr>Features</vt:lpstr>
      <vt:lpstr>How were the features created?</vt:lpstr>
      <vt:lpstr>On going activities</vt:lpstr>
      <vt:lpstr>What to discuss Today Includes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security practice in healthcare with data-driven and AI Approach </dc:title>
  <dc:creator>Prosper Yeng</dc:creator>
  <cp:lastModifiedBy>Prosper Yeng</cp:lastModifiedBy>
  <cp:revision>4</cp:revision>
  <dcterms:created xsi:type="dcterms:W3CDTF">2020-03-11T07:19:07Z</dcterms:created>
  <dcterms:modified xsi:type="dcterms:W3CDTF">2020-03-17T10:24:01Z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0x0101000E80689DC4604549A2A498227D456267</vt:lpwstr>
  </property>
</Properties>
</file>