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80A5F-AE3B-4C22-9DB5-D99880319B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CD8AE38-2507-4D77-ACC8-708E41D2CC3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CA" dirty="0" smtClean="0"/>
            <a:t>CEO, JKS Enterprises</a:t>
          </a:r>
          <a:endParaRPr lang="en-CA" dirty="0"/>
        </a:p>
      </dgm:t>
    </dgm:pt>
    <dgm:pt modelId="{39E87826-4C75-493F-8CC6-886BE1F12103}" type="parTrans" cxnId="{CF3B0A68-8A09-4EFC-B4AD-7ACD2C3917F6}">
      <dgm:prSet/>
      <dgm:spPr/>
      <dgm:t>
        <a:bodyPr/>
        <a:lstStyle/>
        <a:p>
          <a:endParaRPr lang="en-CA"/>
        </a:p>
      </dgm:t>
    </dgm:pt>
    <dgm:pt modelId="{81049027-2D5C-4764-882D-7130BE7488B6}" type="sibTrans" cxnId="{CF3B0A68-8A09-4EFC-B4AD-7ACD2C3917F6}">
      <dgm:prSet/>
      <dgm:spPr/>
      <dgm:t>
        <a:bodyPr/>
        <a:lstStyle/>
        <a:p>
          <a:endParaRPr lang="en-CA"/>
        </a:p>
      </dgm:t>
    </dgm:pt>
    <dgm:pt modelId="{44A7776A-8B7D-4EEA-867E-145D596E53F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CA" dirty="0" smtClean="0"/>
            <a:t>Diamond Taxi</a:t>
          </a:r>
          <a:endParaRPr lang="en-CA" dirty="0"/>
        </a:p>
      </dgm:t>
    </dgm:pt>
    <dgm:pt modelId="{0E7B2578-2563-4E2E-B96C-AAFE438BA7CC}" type="parTrans" cxnId="{9727C294-1AA7-4F70-862E-FDF4E687B912}">
      <dgm:prSet/>
      <dgm:spPr/>
      <dgm:t>
        <a:bodyPr/>
        <a:lstStyle/>
        <a:p>
          <a:endParaRPr lang="en-CA"/>
        </a:p>
      </dgm:t>
    </dgm:pt>
    <dgm:pt modelId="{77ED911C-FF4B-4656-855D-75B940C9B4FC}" type="sibTrans" cxnId="{9727C294-1AA7-4F70-862E-FDF4E687B912}">
      <dgm:prSet/>
      <dgm:spPr/>
      <dgm:t>
        <a:bodyPr/>
        <a:lstStyle/>
        <a:p>
          <a:endParaRPr lang="en-CA"/>
        </a:p>
      </dgm:t>
    </dgm:pt>
    <dgm:pt modelId="{AC05D588-6CAB-4315-A480-DC0EDF3465C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CA" dirty="0" smtClean="0"/>
            <a:t>Ace Automotive</a:t>
          </a:r>
          <a:endParaRPr lang="en-CA" dirty="0"/>
        </a:p>
      </dgm:t>
    </dgm:pt>
    <dgm:pt modelId="{D58FFBF9-FD75-4008-A1AA-BFA4C232754A}" type="parTrans" cxnId="{BA8548A8-3989-4D76-B533-27D2F8F22F54}">
      <dgm:prSet/>
      <dgm:spPr/>
      <dgm:t>
        <a:bodyPr/>
        <a:lstStyle/>
        <a:p>
          <a:endParaRPr lang="en-CA"/>
        </a:p>
      </dgm:t>
    </dgm:pt>
    <dgm:pt modelId="{348CDE5B-7438-450A-A4C5-6465AECF7853}" type="sibTrans" cxnId="{BA8548A8-3989-4D76-B533-27D2F8F22F54}">
      <dgm:prSet/>
      <dgm:spPr/>
      <dgm:t>
        <a:bodyPr/>
        <a:lstStyle/>
        <a:p>
          <a:endParaRPr lang="en-CA"/>
        </a:p>
      </dgm:t>
    </dgm:pt>
    <dgm:pt modelId="{4FE72073-87F2-49D3-BB60-21AC8AD2BACA}">
      <dgm:prSet phldrT="[Text]"/>
      <dgm:spPr/>
      <dgm:t>
        <a:bodyPr/>
        <a:lstStyle/>
        <a:p>
          <a:r>
            <a:rPr lang="en-CA" dirty="0" smtClean="0"/>
            <a:t>Foreman</a:t>
          </a:r>
          <a:endParaRPr lang="en-CA" dirty="0"/>
        </a:p>
      </dgm:t>
    </dgm:pt>
    <dgm:pt modelId="{B366009C-F11F-43F7-9C5E-5C53C368B66E}" type="parTrans" cxnId="{619FC0F7-BAB9-4727-B688-D222DC3E60A6}">
      <dgm:prSet/>
      <dgm:spPr/>
      <dgm:t>
        <a:bodyPr/>
        <a:lstStyle/>
        <a:p>
          <a:endParaRPr lang="en-CA"/>
        </a:p>
      </dgm:t>
    </dgm:pt>
    <dgm:pt modelId="{A1E0BB01-E0D2-431A-A41C-97409BC853BC}" type="sibTrans" cxnId="{619FC0F7-BAB9-4727-B688-D222DC3E60A6}">
      <dgm:prSet/>
      <dgm:spPr/>
      <dgm:t>
        <a:bodyPr/>
        <a:lstStyle/>
        <a:p>
          <a:endParaRPr lang="en-CA"/>
        </a:p>
      </dgm:t>
    </dgm:pt>
    <dgm:pt modelId="{560A2498-4FA8-40E2-9E69-1DA41B9AD521}">
      <dgm:prSet phldrT="[Text]"/>
      <dgm:spPr/>
      <dgm:t>
        <a:bodyPr/>
        <a:lstStyle/>
        <a:p>
          <a:r>
            <a:rPr lang="en-CA" dirty="0" smtClean="0"/>
            <a:t>Head Dispatcher</a:t>
          </a:r>
          <a:endParaRPr lang="en-CA" dirty="0"/>
        </a:p>
      </dgm:t>
    </dgm:pt>
    <dgm:pt modelId="{3258CBAC-7A1C-451E-AE16-718A125E86BD}" type="parTrans" cxnId="{50894702-47DA-488F-9C7B-2CB8DD6E930A}">
      <dgm:prSet/>
      <dgm:spPr/>
      <dgm:t>
        <a:bodyPr/>
        <a:lstStyle/>
        <a:p>
          <a:endParaRPr lang="en-CA"/>
        </a:p>
      </dgm:t>
    </dgm:pt>
    <dgm:pt modelId="{F9590B73-4FC2-40BE-ACCF-4EB2DD7466E4}" type="sibTrans" cxnId="{50894702-47DA-488F-9C7B-2CB8DD6E930A}">
      <dgm:prSet/>
      <dgm:spPr/>
      <dgm:t>
        <a:bodyPr/>
        <a:lstStyle/>
        <a:p>
          <a:endParaRPr lang="en-CA"/>
        </a:p>
      </dgm:t>
    </dgm:pt>
    <dgm:pt modelId="{164A63FD-52B7-41B8-8FD1-D783C9114C9B}">
      <dgm:prSet phldrT="[Text]"/>
      <dgm:spPr/>
      <dgm:t>
        <a:bodyPr/>
        <a:lstStyle/>
        <a:p>
          <a:r>
            <a:rPr lang="en-CA" dirty="0" smtClean="0"/>
            <a:t>Head Accountant</a:t>
          </a:r>
          <a:endParaRPr lang="en-CA" dirty="0"/>
        </a:p>
      </dgm:t>
    </dgm:pt>
    <dgm:pt modelId="{F745B2AB-5E04-461C-8693-33B31584D5A1}" type="parTrans" cxnId="{C0432A1C-699B-48E7-B6DA-EB7D5C344497}">
      <dgm:prSet/>
      <dgm:spPr/>
      <dgm:t>
        <a:bodyPr/>
        <a:lstStyle/>
        <a:p>
          <a:endParaRPr lang="en-CA"/>
        </a:p>
      </dgm:t>
    </dgm:pt>
    <dgm:pt modelId="{7F222700-4E6C-4E42-8AFE-202B24B7F808}" type="sibTrans" cxnId="{C0432A1C-699B-48E7-B6DA-EB7D5C344497}">
      <dgm:prSet/>
      <dgm:spPr/>
      <dgm:t>
        <a:bodyPr/>
        <a:lstStyle/>
        <a:p>
          <a:endParaRPr lang="en-CA"/>
        </a:p>
      </dgm:t>
    </dgm:pt>
    <dgm:pt modelId="{7800C4E9-60AC-45A6-A713-ED9A99DE68DF}">
      <dgm:prSet phldrT="[Text]"/>
      <dgm:spPr/>
      <dgm:t>
        <a:bodyPr/>
        <a:lstStyle/>
        <a:p>
          <a:r>
            <a:rPr lang="en-CA" dirty="0" smtClean="0"/>
            <a:t>Sales Manager</a:t>
          </a:r>
          <a:endParaRPr lang="en-CA" dirty="0"/>
        </a:p>
      </dgm:t>
    </dgm:pt>
    <dgm:pt modelId="{1CB4FF75-8ED9-4EF6-A67C-136E089279F1}" type="parTrans" cxnId="{E91E890F-AE2D-4F7A-A1BF-A1E84BFB1511}">
      <dgm:prSet/>
      <dgm:spPr/>
      <dgm:t>
        <a:bodyPr/>
        <a:lstStyle/>
        <a:p>
          <a:endParaRPr lang="en-CA"/>
        </a:p>
      </dgm:t>
    </dgm:pt>
    <dgm:pt modelId="{F56FFC99-B0E8-4D01-90AA-A4DEB45CB4B1}" type="sibTrans" cxnId="{E91E890F-AE2D-4F7A-A1BF-A1E84BFB1511}">
      <dgm:prSet/>
      <dgm:spPr/>
      <dgm:t>
        <a:bodyPr/>
        <a:lstStyle/>
        <a:p>
          <a:endParaRPr lang="en-CA"/>
        </a:p>
      </dgm:t>
    </dgm:pt>
    <dgm:pt modelId="{22CE5E4B-9806-4205-AAD6-8E7B8BECDDB5}">
      <dgm:prSet phldrT="[Text]"/>
      <dgm:spPr/>
      <dgm:t>
        <a:bodyPr/>
        <a:lstStyle/>
        <a:p>
          <a:r>
            <a:rPr lang="en-CA" dirty="0" smtClean="0"/>
            <a:t>Lead Mechanic</a:t>
          </a:r>
          <a:endParaRPr lang="en-CA" dirty="0"/>
        </a:p>
      </dgm:t>
    </dgm:pt>
    <dgm:pt modelId="{0609CC73-6F1D-4483-B9D1-EDCCB2EB157B}" type="parTrans" cxnId="{8ABB56D4-6651-49A0-B09D-ABB5A1A7DA6F}">
      <dgm:prSet/>
      <dgm:spPr/>
      <dgm:t>
        <a:bodyPr/>
        <a:lstStyle/>
        <a:p>
          <a:endParaRPr lang="en-CA"/>
        </a:p>
      </dgm:t>
    </dgm:pt>
    <dgm:pt modelId="{2C8009A2-F35C-4B44-8363-6F6B4851D38B}" type="sibTrans" cxnId="{8ABB56D4-6651-49A0-B09D-ABB5A1A7DA6F}">
      <dgm:prSet/>
      <dgm:spPr/>
      <dgm:t>
        <a:bodyPr/>
        <a:lstStyle/>
        <a:p>
          <a:endParaRPr lang="en-CA"/>
        </a:p>
      </dgm:t>
    </dgm:pt>
    <dgm:pt modelId="{E691227B-B465-4669-8DB1-D65C9D809875}">
      <dgm:prSet phldrT="[Text]"/>
      <dgm:spPr/>
      <dgm:t>
        <a:bodyPr/>
        <a:lstStyle/>
        <a:p>
          <a:r>
            <a:rPr lang="en-CA" dirty="0" smtClean="0"/>
            <a:t>Taxi Drivers</a:t>
          </a:r>
          <a:endParaRPr lang="en-CA" dirty="0"/>
        </a:p>
      </dgm:t>
    </dgm:pt>
    <dgm:pt modelId="{CF691457-7C57-409A-9F6B-0EC884D1B29D}" type="parTrans" cxnId="{3E8B9271-A2A2-472F-B41C-A6F2D822A12A}">
      <dgm:prSet/>
      <dgm:spPr/>
      <dgm:t>
        <a:bodyPr/>
        <a:lstStyle/>
        <a:p>
          <a:endParaRPr lang="en-CA"/>
        </a:p>
      </dgm:t>
    </dgm:pt>
    <dgm:pt modelId="{BC48CC3F-5664-4D55-98B3-2ADD69CD67FB}" type="sibTrans" cxnId="{3E8B9271-A2A2-472F-B41C-A6F2D822A12A}">
      <dgm:prSet/>
      <dgm:spPr/>
      <dgm:t>
        <a:bodyPr/>
        <a:lstStyle/>
        <a:p>
          <a:endParaRPr lang="en-CA"/>
        </a:p>
      </dgm:t>
    </dgm:pt>
    <dgm:pt modelId="{470511EE-D208-4BEA-B0B1-C7383C13E5E4}">
      <dgm:prSet phldrT="[Text]"/>
      <dgm:spPr/>
      <dgm:t>
        <a:bodyPr/>
        <a:lstStyle/>
        <a:p>
          <a:r>
            <a:rPr lang="en-CA" dirty="0" smtClean="0"/>
            <a:t>Dispatchers</a:t>
          </a:r>
          <a:endParaRPr lang="en-CA" dirty="0"/>
        </a:p>
      </dgm:t>
    </dgm:pt>
    <dgm:pt modelId="{7ACC1E73-587D-466F-82B3-7A1E2C398467}" type="parTrans" cxnId="{5FC07903-09B8-425C-8E7C-B7DED5273C7B}">
      <dgm:prSet/>
      <dgm:spPr/>
      <dgm:t>
        <a:bodyPr/>
        <a:lstStyle/>
        <a:p>
          <a:endParaRPr lang="en-CA"/>
        </a:p>
      </dgm:t>
    </dgm:pt>
    <dgm:pt modelId="{DF0A0F1C-A3CD-462F-A569-57E1649C7679}" type="sibTrans" cxnId="{5FC07903-09B8-425C-8E7C-B7DED5273C7B}">
      <dgm:prSet/>
      <dgm:spPr/>
      <dgm:t>
        <a:bodyPr/>
        <a:lstStyle/>
        <a:p>
          <a:endParaRPr lang="en-CA"/>
        </a:p>
      </dgm:t>
    </dgm:pt>
    <dgm:pt modelId="{6A846C01-EE80-4B52-B9C5-59535959553D}">
      <dgm:prSet phldrT="[Text]"/>
      <dgm:spPr/>
      <dgm:t>
        <a:bodyPr/>
        <a:lstStyle/>
        <a:p>
          <a:r>
            <a:rPr lang="en-CA" dirty="0" smtClean="0"/>
            <a:t>Administrative Staff</a:t>
          </a:r>
          <a:endParaRPr lang="en-CA" dirty="0"/>
        </a:p>
      </dgm:t>
    </dgm:pt>
    <dgm:pt modelId="{42B1BD90-C05C-4E22-BAF6-B010D850747E}" type="parTrans" cxnId="{EF9FC286-AF36-4E69-9790-99FBB4887B5E}">
      <dgm:prSet/>
      <dgm:spPr/>
      <dgm:t>
        <a:bodyPr/>
        <a:lstStyle/>
        <a:p>
          <a:endParaRPr lang="en-CA"/>
        </a:p>
      </dgm:t>
    </dgm:pt>
    <dgm:pt modelId="{9E35A7ED-1A3B-4A2C-82FB-D046DA8F4FAB}" type="sibTrans" cxnId="{EF9FC286-AF36-4E69-9790-99FBB4887B5E}">
      <dgm:prSet/>
      <dgm:spPr/>
      <dgm:t>
        <a:bodyPr/>
        <a:lstStyle/>
        <a:p>
          <a:endParaRPr lang="en-CA"/>
        </a:p>
      </dgm:t>
    </dgm:pt>
    <dgm:pt modelId="{F157BA3F-8B20-4116-A18A-54C82ACB553F}" type="pres">
      <dgm:prSet presAssocID="{6CF80A5F-AE3B-4C22-9DB5-D99880319B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0C142B-38C3-44FD-AEA9-1E2D0A27DF5E}" type="pres">
      <dgm:prSet presAssocID="{ECD8AE38-2507-4D77-ACC8-708E41D2CC38}" presName="hierRoot1" presStyleCnt="0">
        <dgm:presLayoutVars>
          <dgm:hierBranch val="init"/>
        </dgm:presLayoutVars>
      </dgm:prSet>
      <dgm:spPr/>
    </dgm:pt>
    <dgm:pt modelId="{4A8DF312-8035-4E9F-80BD-145B2E9ACCEE}" type="pres">
      <dgm:prSet presAssocID="{ECD8AE38-2507-4D77-ACC8-708E41D2CC38}" presName="rootComposite1" presStyleCnt="0"/>
      <dgm:spPr/>
    </dgm:pt>
    <dgm:pt modelId="{0BA20DC5-2B68-48AD-BC31-110E92094059}" type="pres">
      <dgm:prSet presAssocID="{ECD8AE38-2507-4D77-ACC8-708E41D2CC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54738EF-D378-448D-8473-DC4DF54C0CB0}" type="pres">
      <dgm:prSet presAssocID="{ECD8AE38-2507-4D77-ACC8-708E41D2CC38}" presName="rootConnector1" presStyleLbl="node1" presStyleIdx="0" presStyleCnt="0"/>
      <dgm:spPr/>
    </dgm:pt>
    <dgm:pt modelId="{4906A8DB-C029-4019-A5A5-0BB9E69E90C2}" type="pres">
      <dgm:prSet presAssocID="{ECD8AE38-2507-4D77-ACC8-708E41D2CC38}" presName="hierChild2" presStyleCnt="0"/>
      <dgm:spPr/>
    </dgm:pt>
    <dgm:pt modelId="{61BDF8D2-7298-4DC9-B24B-E1E87334A52C}" type="pres">
      <dgm:prSet presAssocID="{0E7B2578-2563-4E2E-B96C-AAFE438BA7CC}" presName="Name37" presStyleLbl="parChTrans1D2" presStyleIdx="0" presStyleCnt="2"/>
      <dgm:spPr/>
    </dgm:pt>
    <dgm:pt modelId="{835AD7AB-26C6-4DB9-B7FE-B0A2DF84C90D}" type="pres">
      <dgm:prSet presAssocID="{44A7776A-8B7D-4EEA-867E-145D596E53FA}" presName="hierRoot2" presStyleCnt="0">
        <dgm:presLayoutVars>
          <dgm:hierBranch val="init"/>
        </dgm:presLayoutVars>
      </dgm:prSet>
      <dgm:spPr/>
    </dgm:pt>
    <dgm:pt modelId="{9D885754-0837-4967-B92B-09293810D2B8}" type="pres">
      <dgm:prSet presAssocID="{44A7776A-8B7D-4EEA-867E-145D596E53FA}" presName="rootComposite" presStyleCnt="0"/>
      <dgm:spPr/>
    </dgm:pt>
    <dgm:pt modelId="{23BA6D37-5699-453D-9039-4D32172A7167}" type="pres">
      <dgm:prSet presAssocID="{44A7776A-8B7D-4EEA-867E-145D596E53FA}" presName="rootText" presStyleLbl="node2" presStyleIdx="0" presStyleCnt="2">
        <dgm:presLayoutVars>
          <dgm:chPref val="3"/>
        </dgm:presLayoutVars>
      </dgm:prSet>
      <dgm:spPr/>
    </dgm:pt>
    <dgm:pt modelId="{ABC3790C-3173-4C58-9316-9E3FFADBB0A1}" type="pres">
      <dgm:prSet presAssocID="{44A7776A-8B7D-4EEA-867E-145D596E53FA}" presName="rootConnector" presStyleLbl="node2" presStyleIdx="0" presStyleCnt="2"/>
      <dgm:spPr/>
    </dgm:pt>
    <dgm:pt modelId="{F69B2432-33AA-4DCE-BA49-F8AAB77D9475}" type="pres">
      <dgm:prSet presAssocID="{44A7776A-8B7D-4EEA-867E-145D596E53FA}" presName="hierChild4" presStyleCnt="0"/>
      <dgm:spPr/>
    </dgm:pt>
    <dgm:pt modelId="{D598CBDE-1F13-460F-88F3-86E182D3F05F}" type="pres">
      <dgm:prSet presAssocID="{B366009C-F11F-43F7-9C5E-5C53C368B66E}" presName="Name37" presStyleLbl="parChTrans1D3" presStyleIdx="0" presStyleCnt="5"/>
      <dgm:spPr/>
    </dgm:pt>
    <dgm:pt modelId="{EBA1487B-ECFD-46C0-805B-0577057FA89E}" type="pres">
      <dgm:prSet presAssocID="{4FE72073-87F2-49D3-BB60-21AC8AD2BACA}" presName="hierRoot2" presStyleCnt="0">
        <dgm:presLayoutVars>
          <dgm:hierBranch val="init"/>
        </dgm:presLayoutVars>
      </dgm:prSet>
      <dgm:spPr/>
    </dgm:pt>
    <dgm:pt modelId="{ACEA9A00-211C-4404-95FA-62EA7A82CC00}" type="pres">
      <dgm:prSet presAssocID="{4FE72073-87F2-49D3-BB60-21AC8AD2BACA}" presName="rootComposite" presStyleCnt="0"/>
      <dgm:spPr/>
    </dgm:pt>
    <dgm:pt modelId="{F8634641-38D6-4A04-8F81-40CF3D183929}" type="pres">
      <dgm:prSet presAssocID="{4FE72073-87F2-49D3-BB60-21AC8AD2BACA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A6CCAC9-4CB1-42F2-9D18-CED648A78E9D}" type="pres">
      <dgm:prSet presAssocID="{4FE72073-87F2-49D3-BB60-21AC8AD2BACA}" presName="rootConnector" presStyleLbl="node3" presStyleIdx="0" presStyleCnt="5"/>
      <dgm:spPr/>
    </dgm:pt>
    <dgm:pt modelId="{B089D38D-80E9-406A-B759-F61297F2F9A3}" type="pres">
      <dgm:prSet presAssocID="{4FE72073-87F2-49D3-BB60-21AC8AD2BACA}" presName="hierChild4" presStyleCnt="0"/>
      <dgm:spPr/>
    </dgm:pt>
    <dgm:pt modelId="{37997045-4A33-41F8-8303-CA2EB5054D81}" type="pres">
      <dgm:prSet presAssocID="{CF691457-7C57-409A-9F6B-0EC884D1B29D}" presName="Name37" presStyleLbl="parChTrans1D4" presStyleIdx="0" presStyleCnt="3"/>
      <dgm:spPr/>
    </dgm:pt>
    <dgm:pt modelId="{33BE5C24-6132-4B38-ACB5-6B6FDCAA54AD}" type="pres">
      <dgm:prSet presAssocID="{E691227B-B465-4669-8DB1-D65C9D809875}" presName="hierRoot2" presStyleCnt="0">
        <dgm:presLayoutVars>
          <dgm:hierBranch val="init"/>
        </dgm:presLayoutVars>
      </dgm:prSet>
      <dgm:spPr/>
    </dgm:pt>
    <dgm:pt modelId="{1A117522-1DF1-41C4-8C91-8D3E4A56BB44}" type="pres">
      <dgm:prSet presAssocID="{E691227B-B465-4669-8DB1-D65C9D809875}" presName="rootComposite" presStyleCnt="0"/>
      <dgm:spPr/>
    </dgm:pt>
    <dgm:pt modelId="{27615001-C90D-4798-97D7-8F54D9DF7617}" type="pres">
      <dgm:prSet presAssocID="{E691227B-B465-4669-8DB1-D65C9D80987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2ED5B10-721D-4634-BB4D-C22FCFE20B92}" type="pres">
      <dgm:prSet presAssocID="{E691227B-B465-4669-8DB1-D65C9D809875}" presName="rootConnector" presStyleLbl="node4" presStyleIdx="0" presStyleCnt="3"/>
      <dgm:spPr/>
    </dgm:pt>
    <dgm:pt modelId="{A166B58D-C9BB-4F7C-9333-4199398A461C}" type="pres">
      <dgm:prSet presAssocID="{E691227B-B465-4669-8DB1-D65C9D809875}" presName="hierChild4" presStyleCnt="0"/>
      <dgm:spPr/>
    </dgm:pt>
    <dgm:pt modelId="{4812410F-310A-4F11-A7BD-BED328569C4C}" type="pres">
      <dgm:prSet presAssocID="{E691227B-B465-4669-8DB1-D65C9D809875}" presName="hierChild5" presStyleCnt="0"/>
      <dgm:spPr/>
    </dgm:pt>
    <dgm:pt modelId="{28288A10-4250-44D7-B194-3F7C9E8A23C2}" type="pres">
      <dgm:prSet presAssocID="{4FE72073-87F2-49D3-BB60-21AC8AD2BACA}" presName="hierChild5" presStyleCnt="0"/>
      <dgm:spPr/>
    </dgm:pt>
    <dgm:pt modelId="{70552753-F892-484C-8ADF-FAF923D8CE30}" type="pres">
      <dgm:prSet presAssocID="{3258CBAC-7A1C-451E-AE16-718A125E86BD}" presName="Name37" presStyleLbl="parChTrans1D3" presStyleIdx="1" presStyleCnt="5"/>
      <dgm:spPr/>
    </dgm:pt>
    <dgm:pt modelId="{C1EF8F36-4657-42A9-90FC-2B926CBCEFAC}" type="pres">
      <dgm:prSet presAssocID="{560A2498-4FA8-40E2-9E69-1DA41B9AD521}" presName="hierRoot2" presStyleCnt="0">
        <dgm:presLayoutVars>
          <dgm:hierBranch val="init"/>
        </dgm:presLayoutVars>
      </dgm:prSet>
      <dgm:spPr/>
    </dgm:pt>
    <dgm:pt modelId="{6DBA6DB5-11F8-4E22-B755-97FAAEB2D93E}" type="pres">
      <dgm:prSet presAssocID="{560A2498-4FA8-40E2-9E69-1DA41B9AD521}" presName="rootComposite" presStyleCnt="0"/>
      <dgm:spPr/>
    </dgm:pt>
    <dgm:pt modelId="{F93F34D8-1ED5-4397-940C-31CEB3387FC2}" type="pres">
      <dgm:prSet presAssocID="{560A2498-4FA8-40E2-9E69-1DA41B9AD521}" presName="rootText" presStyleLbl="node3" presStyleIdx="1" presStyleCnt="5">
        <dgm:presLayoutVars>
          <dgm:chPref val="3"/>
        </dgm:presLayoutVars>
      </dgm:prSet>
      <dgm:spPr/>
    </dgm:pt>
    <dgm:pt modelId="{485B7185-41F0-4D2D-BB75-9D8A50A5FA92}" type="pres">
      <dgm:prSet presAssocID="{560A2498-4FA8-40E2-9E69-1DA41B9AD521}" presName="rootConnector" presStyleLbl="node3" presStyleIdx="1" presStyleCnt="5"/>
      <dgm:spPr/>
    </dgm:pt>
    <dgm:pt modelId="{BE10315F-D168-4399-BD01-D9F6A3A7F872}" type="pres">
      <dgm:prSet presAssocID="{560A2498-4FA8-40E2-9E69-1DA41B9AD521}" presName="hierChild4" presStyleCnt="0"/>
      <dgm:spPr/>
    </dgm:pt>
    <dgm:pt modelId="{F9D821C8-B0CC-4B0A-BD5E-D7FCA092AFEC}" type="pres">
      <dgm:prSet presAssocID="{7ACC1E73-587D-466F-82B3-7A1E2C398467}" presName="Name37" presStyleLbl="parChTrans1D4" presStyleIdx="1" presStyleCnt="3"/>
      <dgm:spPr/>
    </dgm:pt>
    <dgm:pt modelId="{0CC41525-3CC2-4628-9C7A-6A87C9BEF6B3}" type="pres">
      <dgm:prSet presAssocID="{470511EE-D208-4BEA-B0B1-C7383C13E5E4}" presName="hierRoot2" presStyleCnt="0">
        <dgm:presLayoutVars>
          <dgm:hierBranch val="init"/>
        </dgm:presLayoutVars>
      </dgm:prSet>
      <dgm:spPr/>
    </dgm:pt>
    <dgm:pt modelId="{199068C9-6CB7-4114-ABBC-85FEBD22B2AC}" type="pres">
      <dgm:prSet presAssocID="{470511EE-D208-4BEA-B0B1-C7383C13E5E4}" presName="rootComposite" presStyleCnt="0"/>
      <dgm:spPr/>
    </dgm:pt>
    <dgm:pt modelId="{EEC8906C-5A69-4550-A4F7-FB9EDAC09D3D}" type="pres">
      <dgm:prSet presAssocID="{470511EE-D208-4BEA-B0B1-C7383C13E5E4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0B21C92-6A5D-4A61-9FCD-935810D29247}" type="pres">
      <dgm:prSet presAssocID="{470511EE-D208-4BEA-B0B1-C7383C13E5E4}" presName="rootConnector" presStyleLbl="node4" presStyleIdx="1" presStyleCnt="3"/>
      <dgm:spPr/>
    </dgm:pt>
    <dgm:pt modelId="{5463AB42-C2E1-4966-B70B-365E2071A5AE}" type="pres">
      <dgm:prSet presAssocID="{470511EE-D208-4BEA-B0B1-C7383C13E5E4}" presName="hierChild4" presStyleCnt="0"/>
      <dgm:spPr/>
    </dgm:pt>
    <dgm:pt modelId="{C84A71CA-BF44-4AE3-85D4-3C278D904E0B}" type="pres">
      <dgm:prSet presAssocID="{470511EE-D208-4BEA-B0B1-C7383C13E5E4}" presName="hierChild5" presStyleCnt="0"/>
      <dgm:spPr/>
    </dgm:pt>
    <dgm:pt modelId="{D7B88648-578F-4A87-98B4-16A2F44E1D03}" type="pres">
      <dgm:prSet presAssocID="{560A2498-4FA8-40E2-9E69-1DA41B9AD521}" presName="hierChild5" presStyleCnt="0"/>
      <dgm:spPr/>
    </dgm:pt>
    <dgm:pt modelId="{EE9D595B-F20D-497D-B6FD-9C56A2480F7F}" type="pres">
      <dgm:prSet presAssocID="{F745B2AB-5E04-461C-8693-33B31584D5A1}" presName="Name37" presStyleLbl="parChTrans1D3" presStyleIdx="2" presStyleCnt="5"/>
      <dgm:spPr/>
    </dgm:pt>
    <dgm:pt modelId="{9D9115C4-C40B-4E0D-9EE3-AE7A1D2B78AC}" type="pres">
      <dgm:prSet presAssocID="{164A63FD-52B7-41B8-8FD1-D783C9114C9B}" presName="hierRoot2" presStyleCnt="0">
        <dgm:presLayoutVars>
          <dgm:hierBranch val="init"/>
        </dgm:presLayoutVars>
      </dgm:prSet>
      <dgm:spPr/>
    </dgm:pt>
    <dgm:pt modelId="{4763FF1D-4289-45BF-B9BF-F519AEA351D5}" type="pres">
      <dgm:prSet presAssocID="{164A63FD-52B7-41B8-8FD1-D783C9114C9B}" presName="rootComposite" presStyleCnt="0"/>
      <dgm:spPr/>
    </dgm:pt>
    <dgm:pt modelId="{1AD14AB7-2AEA-4B7B-921B-60407B96DD0B}" type="pres">
      <dgm:prSet presAssocID="{164A63FD-52B7-41B8-8FD1-D783C9114C9B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73B3470-7FAD-4A2B-B88F-A490B349B746}" type="pres">
      <dgm:prSet presAssocID="{164A63FD-52B7-41B8-8FD1-D783C9114C9B}" presName="rootConnector" presStyleLbl="node3" presStyleIdx="2" presStyleCnt="5"/>
      <dgm:spPr/>
    </dgm:pt>
    <dgm:pt modelId="{401399DB-123E-424D-A078-D64C878BAC71}" type="pres">
      <dgm:prSet presAssocID="{164A63FD-52B7-41B8-8FD1-D783C9114C9B}" presName="hierChild4" presStyleCnt="0"/>
      <dgm:spPr/>
    </dgm:pt>
    <dgm:pt modelId="{5CDFF7C4-1CB5-435B-8D92-FC7156893207}" type="pres">
      <dgm:prSet presAssocID="{42B1BD90-C05C-4E22-BAF6-B010D850747E}" presName="Name37" presStyleLbl="parChTrans1D4" presStyleIdx="2" presStyleCnt="3"/>
      <dgm:spPr/>
    </dgm:pt>
    <dgm:pt modelId="{80CCC02F-FE53-4277-8FD9-7E1D1076282B}" type="pres">
      <dgm:prSet presAssocID="{6A846C01-EE80-4B52-B9C5-59535959553D}" presName="hierRoot2" presStyleCnt="0">
        <dgm:presLayoutVars>
          <dgm:hierBranch val="init"/>
        </dgm:presLayoutVars>
      </dgm:prSet>
      <dgm:spPr/>
    </dgm:pt>
    <dgm:pt modelId="{DED7B18C-9212-4F96-A3AF-C85302B83145}" type="pres">
      <dgm:prSet presAssocID="{6A846C01-EE80-4B52-B9C5-59535959553D}" presName="rootComposite" presStyleCnt="0"/>
      <dgm:spPr/>
    </dgm:pt>
    <dgm:pt modelId="{CB98D7D8-64D0-4343-BBB5-FC48AA48F504}" type="pres">
      <dgm:prSet presAssocID="{6A846C01-EE80-4B52-B9C5-59535959553D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B061F40-C420-42AD-951A-9D8F2BF9D8B8}" type="pres">
      <dgm:prSet presAssocID="{6A846C01-EE80-4B52-B9C5-59535959553D}" presName="rootConnector" presStyleLbl="node4" presStyleIdx="2" presStyleCnt="3"/>
      <dgm:spPr/>
    </dgm:pt>
    <dgm:pt modelId="{C862CF39-4048-400D-81D5-5FDA05D59322}" type="pres">
      <dgm:prSet presAssocID="{6A846C01-EE80-4B52-B9C5-59535959553D}" presName="hierChild4" presStyleCnt="0"/>
      <dgm:spPr/>
    </dgm:pt>
    <dgm:pt modelId="{BDC2B6B8-5EAC-4C4A-A34C-FD20382CC458}" type="pres">
      <dgm:prSet presAssocID="{6A846C01-EE80-4B52-B9C5-59535959553D}" presName="hierChild5" presStyleCnt="0"/>
      <dgm:spPr/>
    </dgm:pt>
    <dgm:pt modelId="{BC0919C2-5B30-4502-A55F-AEB6EDFE45EF}" type="pres">
      <dgm:prSet presAssocID="{164A63FD-52B7-41B8-8FD1-D783C9114C9B}" presName="hierChild5" presStyleCnt="0"/>
      <dgm:spPr/>
    </dgm:pt>
    <dgm:pt modelId="{465E33B9-7856-47FA-A470-A54CBB9A6682}" type="pres">
      <dgm:prSet presAssocID="{44A7776A-8B7D-4EEA-867E-145D596E53FA}" presName="hierChild5" presStyleCnt="0"/>
      <dgm:spPr/>
    </dgm:pt>
    <dgm:pt modelId="{46CE8EA9-48D4-4BCB-AC2A-6BAC563F3CE5}" type="pres">
      <dgm:prSet presAssocID="{D58FFBF9-FD75-4008-A1AA-BFA4C232754A}" presName="Name37" presStyleLbl="parChTrans1D2" presStyleIdx="1" presStyleCnt="2"/>
      <dgm:spPr/>
    </dgm:pt>
    <dgm:pt modelId="{75EA9201-3610-4AC7-A53F-A216B4E889D9}" type="pres">
      <dgm:prSet presAssocID="{AC05D588-6CAB-4315-A480-DC0EDF3465C0}" presName="hierRoot2" presStyleCnt="0">
        <dgm:presLayoutVars>
          <dgm:hierBranch val="init"/>
        </dgm:presLayoutVars>
      </dgm:prSet>
      <dgm:spPr/>
    </dgm:pt>
    <dgm:pt modelId="{9DEE1C14-5A64-4B34-98B5-C1AC03117B1A}" type="pres">
      <dgm:prSet presAssocID="{AC05D588-6CAB-4315-A480-DC0EDF3465C0}" presName="rootComposite" presStyleCnt="0"/>
      <dgm:spPr/>
    </dgm:pt>
    <dgm:pt modelId="{E11FDF21-ABDA-4873-AD0F-D2120EC186B1}" type="pres">
      <dgm:prSet presAssocID="{AC05D588-6CAB-4315-A480-DC0EDF3465C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60366E3-7C78-4560-B359-3FCB33F0C5FE}" type="pres">
      <dgm:prSet presAssocID="{AC05D588-6CAB-4315-A480-DC0EDF3465C0}" presName="rootConnector" presStyleLbl="node2" presStyleIdx="1" presStyleCnt="2"/>
      <dgm:spPr/>
    </dgm:pt>
    <dgm:pt modelId="{A7CDD92D-0484-46DD-860C-F31BBCFC891A}" type="pres">
      <dgm:prSet presAssocID="{AC05D588-6CAB-4315-A480-DC0EDF3465C0}" presName="hierChild4" presStyleCnt="0"/>
      <dgm:spPr/>
    </dgm:pt>
    <dgm:pt modelId="{4879CA08-1223-4E9D-915F-2FC323AE0816}" type="pres">
      <dgm:prSet presAssocID="{1CB4FF75-8ED9-4EF6-A67C-136E089279F1}" presName="Name37" presStyleLbl="parChTrans1D3" presStyleIdx="3" presStyleCnt="5"/>
      <dgm:spPr/>
    </dgm:pt>
    <dgm:pt modelId="{C54AFB15-88E6-471C-B83F-98E7B3689530}" type="pres">
      <dgm:prSet presAssocID="{7800C4E9-60AC-45A6-A713-ED9A99DE68DF}" presName="hierRoot2" presStyleCnt="0">
        <dgm:presLayoutVars>
          <dgm:hierBranch val="init"/>
        </dgm:presLayoutVars>
      </dgm:prSet>
      <dgm:spPr/>
    </dgm:pt>
    <dgm:pt modelId="{FE0BEA22-EC21-4CA8-B510-D496089AF7B0}" type="pres">
      <dgm:prSet presAssocID="{7800C4E9-60AC-45A6-A713-ED9A99DE68DF}" presName="rootComposite" presStyleCnt="0"/>
      <dgm:spPr/>
    </dgm:pt>
    <dgm:pt modelId="{2045300A-02B9-4CE0-A6F1-374E3251FEAE}" type="pres">
      <dgm:prSet presAssocID="{7800C4E9-60AC-45A6-A713-ED9A99DE68DF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E571024-4671-45F2-9BCD-C14C25856AA3}" type="pres">
      <dgm:prSet presAssocID="{7800C4E9-60AC-45A6-A713-ED9A99DE68DF}" presName="rootConnector" presStyleLbl="node3" presStyleIdx="3" presStyleCnt="5"/>
      <dgm:spPr/>
    </dgm:pt>
    <dgm:pt modelId="{52D8C098-E42D-4338-B383-42638F311691}" type="pres">
      <dgm:prSet presAssocID="{7800C4E9-60AC-45A6-A713-ED9A99DE68DF}" presName="hierChild4" presStyleCnt="0"/>
      <dgm:spPr/>
    </dgm:pt>
    <dgm:pt modelId="{EF84BACC-1D1E-4712-A549-A1B1969A4E65}" type="pres">
      <dgm:prSet presAssocID="{7800C4E9-60AC-45A6-A713-ED9A99DE68DF}" presName="hierChild5" presStyleCnt="0"/>
      <dgm:spPr/>
    </dgm:pt>
    <dgm:pt modelId="{14366BED-FF36-4D1B-BE58-2D837331A10C}" type="pres">
      <dgm:prSet presAssocID="{0609CC73-6F1D-4483-B9D1-EDCCB2EB157B}" presName="Name37" presStyleLbl="parChTrans1D3" presStyleIdx="4" presStyleCnt="5"/>
      <dgm:spPr/>
    </dgm:pt>
    <dgm:pt modelId="{7118EC0D-8409-4CDA-B8BF-F53C4408CE37}" type="pres">
      <dgm:prSet presAssocID="{22CE5E4B-9806-4205-AAD6-8E7B8BECDDB5}" presName="hierRoot2" presStyleCnt="0">
        <dgm:presLayoutVars>
          <dgm:hierBranch val="init"/>
        </dgm:presLayoutVars>
      </dgm:prSet>
      <dgm:spPr/>
    </dgm:pt>
    <dgm:pt modelId="{D7F25C45-93F8-4941-8C4E-1D52201F74F8}" type="pres">
      <dgm:prSet presAssocID="{22CE5E4B-9806-4205-AAD6-8E7B8BECDDB5}" presName="rootComposite" presStyleCnt="0"/>
      <dgm:spPr/>
    </dgm:pt>
    <dgm:pt modelId="{48D65267-BDA7-4776-A4B4-BEC32671358B}" type="pres">
      <dgm:prSet presAssocID="{22CE5E4B-9806-4205-AAD6-8E7B8BECDDB5}" presName="rootText" presStyleLbl="node3" presStyleIdx="4" presStyleCnt="5">
        <dgm:presLayoutVars>
          <dgm:chPref val="3"/>
        </dgm:presLayoutVars>
      </dgm:prSet>
      <dgm:spPr/>
    </dgm:pt>
    <dgm:pt modelId="{E73A4FD3-6C88-4FBD-9EDD-78DDA8798AD4}" type="pres">
      <dgm:prSet presAssocID="{22CE5E4B-9806-4205-AAD6-8E7B8BECDDB5}" presName="rootConnector" presStyleLbl="node3" presStyleIdx="4" presStyleCnt="5"/>
      <dgm:spPr/>
    </dgm:pt>
    <dgm:pt modelId="{CD5A0568-D2DF-47C5-B87C-45A5A2AF811D}" type="pres">
      <dgm:prSet presAssocID="{22CE5E4B-9806-4205-AAD6-8E7B8BECDDB5}" presName="hierChild4" presStyleCnt="0"/>
      <dgm:spPr/>
    </dgm:pt>
    <dgm:pt modelId="{23D86053-BF73-4903-BA24-EC015A30E179}" type="pres">
      <dgm:prSet presAssocID="{22CE5E4B-9806-4205-AAD6-8E7B8BECDDB5}" presName="hierChild5" presStyleCnt="0"/>
      <dgm:spPr/>
    </dgm:pt>
    <dgm:pt modelId="{718E98B2-2BB3-42A8-9825-83E842930DD2}" type="pres">
      <dgm:prSet presAssocID="{AC05D588-6CAB-4315-A480-DC0EDF3465C0}" presName="hierChild5" presStyleCnt="0"/>
      <dgm:spPr/>
    </dgm:pt>
    <dgm:pt modelId="{B9467A5B-84F2-470A-B2FA-C1839D7F8B8B}" type="pres">
      <dgm:prSet presAssocID="{ECD8AE38-2507-4D77-ACC8-708E41D2CC38}" presName="hierChild3" presStyleCnt="0"/>
      <dgm:spPr/>
    </dgm:pt>
  </dgm:ptLst>
  <dgm:cxnLst>
    <dgm:cxn modelId="{BEC9C1B7-65CE-45B7-B3BE-8DBE22207056}" type="presOf" srcId="{22CE5E4B-9806-4205-AAD6-8E7B8BECDDB5}" destId="{48D65267-BDA7-4776-A4B4-BEC32671358B}" srcOrd="0" destOrd="0" presId="urn:microsoft.com/office/officeart/2005/8/layout/orgChart1"/>
    <dgm:cxn modelId="{619FC0F7-BAB9-4727-B688-D222DC3E60A6}" srcId="{44A7776A-8B7D-4EEA-867E-145D596E53FA}" destId="{4FE72073-87F2-49D3-BB60-21AC8AD2BACA}" srcOrd="0" destOrd="0" parTransId="{B366009C-F11F-43F7-9C5E-5C53C368B66E}" sibTransId="{A1E0BB01-E0D2-431A-A41C-97409BC853BC}"/>
    <dgm:cxn modelId="{41AE0932-A86D-4F66-BEE4-9891D8CFF579}" type="presOf" srcId="{44A7776A-8B7D-4EEA-867E-145D596E53FA}" destId="{23BA6D37-5699-453D-9039-4D32172A7167}" srcOrd="0" destOrd="0" presId="urn:microsoft.com/office/officeart/2005/8/layout/orgChart1"/>
    <dgm:cxn modelId="{8ABB56D4-6651-49A0-B09D-ABB5A1A7DA6F}" srcId="{AC05D588-6CAB-4315-A480-DC0EDF3465C0}" destId="{22CE5E4B-9806-4205-AAD6-8E7B8BECDDB5}" srcOrd="1" destOrd="0" parTransId="{0609CC73-6F1D-4483-B9D1-EDCCB2EB157B}" sibTransId="{2C8009A2-F35C-4B44-8363-6F6B4851D38B}"/>
    <dgm:cxn modelId="{90FEDD1B-1CE2-423D-A2EF-2058867D95E7}" type="presOf" srcId="{ECD8AE38-2507-4D77-ACC8-708E41D2CC38}" destId="{354738EF-D378-448D-8473-DC4DF54C0CB0}" srcOrd="1" destOrd="0" presId="urn:microsoft.com/office/officeart/2005/8/layout/orgChart1"/>
    <dgm:cxn modelId="{E91E890F-AE2D-4F7A-A1BF-A1E84BFB1511}" srcId="{AC05D588-6CAB-4315-A480-DC0EDF3465C0}" destId="{7800C4E9-60AC-45A6-A713-ED9A99DE68DF}" srcOrd="0" destOrd="0" parTransId="{1CB4FF75-8ED9-4EF6-A67C-136E089279F1}" sibTransId="{F56FFC99-B0E8-4D01-90AA-A4DEB45CB4B1}"/>
    <dgm:cxn modelId="{6AAF2D01-A441-4834-B498-56E12C31077D}" type="presOf" srcId="{4FE72073-87F2-49D3-BB60-21AC8AD2BACA}" destId="{F8634641-38D6-4A04-8F81-40CF3D183929}" srcOrd="0" destOrd="0" presId="urn:microsoft.com/office/officeart/2005/8/layout/orgChart1"/>
    <dgm:cxn modelId="{DFBDB771-4811-4743-86D5-742E2BEFDEEF}" type="presOf" srcId="{D58FFBF9-FD75-4008-A1AA-BFA4C232754A}" destId="{46CE8EA9-48D4-4BCB-AC2A-6BAC563F3CE5}" srcOrd="0" destOrd="0" presId="urn:microsoft.com/office/officeart/2005/8/layout/orgChart1"/>
    <dgm:cxn modelId="{07A9C373-E77A-44A6-8B81-B17DF5492907}" type="presOf" srcId="{6CF80A5F-AE3B-4C22-9DB5-D99880319B4A}" destId="{F157BA3F-8B20-4116-A18A-54C82ACB553F}" srcOrd="0" destOrd="0" presId="urn:microsoft.com/office/officeart/2005/8/layout/orgChart1"/>
    <dgm:cxn modelId="{F8214F18-F959-4E7C-8B5A-45F49A85D8D0}" type="presOf" srcId="{7ACC1E73-587D-466F-82B3-7A1E2C398467}" destId="{F9D821C8-B0CC-4B0A-BD5E-D7FCA092AFEC}" srcOrd="0" destOrd="0" presId="urn:microsoft.com/office/officeart/2005/8/layout/orgChart1"/>
    <dgm:cxn modelId="{62D1EC75-20B6-49F4-9D6E-505F49554743}" type="presOf" srcId="{470511EE-D208-4BEA-B0B1-C7383C13E5E4}" destId="{EEC8906C-5A69-4550-A4F7-FB9EDAC09D3D}" srcOrd="0" destOrd="0" presId="urn:microsoft.com/office/officeart/2005/8/layout/orgChart1"/>
    <dgm:cxn modelId="{6EBE264C-4A85-444A-845E-73AF96C07B2A}" type="presOf" srcId="{B366009C-F11F-43F7-9C5E-5C53C368B66E}" destId="{D598CBDE-1F13-460F-88F3-86E182D3F05F}" srcOrd="0" destOrd="0" presId="urn:microsoft.com/office/officeart/2005/8/layout/orgChart1"/>
    <dgm:cxn modelId="{CF8A9E72-2E5B-4D48-AD4F-3ABFA2648F90}" type="presOf" srcId="{3258CBAC-7A1C-451E-AE16-718A125E86BD}" destId="{70552753-F892-484C-8ADF-FAF923D8CE30}" srcOrd="0" destOrd="0" presId="urn:microsoft.com/office/officeart/2005/8/layout/orgChart1"/>
    <dgm:cxn modelId="{BA8548A8-3989-4D76-B533-27D2F8F22F54}" srcId="{ECD8AE38-2507-4D77-ACC8-708E41D2CC38}" destId="{AC05D588-6CAB-4315-A480-DC0EDF3465C0}" srcOrd="1" destOrd="0" parTransId="{D58FFBF9-FD75-4008-A1AA-BFA4C232754A}" sibTransId="{348CDE5B-7438-450A-A4C5-6465AECF7853}"/>
    <dgm:cxn modelId="{45BD869E-947F-401C-B324-68E1473CD5E8}" type="presOf" srcId="{1CB4FF75-8ED9-4EF6-A67C-136E089279F1}" destId="{4879CA08-1223-4E9D-915F-2FC323AE0816}" srcOrd="0" destOrd="0" presId="urn:microsoft.com/office/officeart/2005/8/layout/orgChart1"/>
    <dgm:cxn modelId="{CF3B0A68-8A09-4EFC-B4AD-7ACD2C3917F6}" srcId="{6CF80A5F-AE3B-4C22-9DB5-D99880319B4A}" destId="{ECD8AE38-2507-4D77-ACC8-708E41D2CC38}" srcOrd="0" destOrd="0" parTransId="{39E87826-4C75-493F-8CC6-886BE1F12103}" sibTransId="{81049027-2D5C-4764-882D-7130BE7488B6}"/>
    <dgm:cxn modelId="{3E8B9271-A2A2-472F-B41C-A6F2D822A12A}" srcId="{4FE72073-87F2-49D3-BB60-21AC8AD2BACA}" destId="{E691227B-B465-4669-8DB1-D65C9D809875}" srcOrd="0" destOrd="0" parTransId="{CF691457-7C57-409A-9F6B-0EC884D1B29D}" sibTransId="{BC48CC3F-5664-4D55-98B3-2ADD69CD67FB}"/>
    <dgm:cxn modelId="{C3FC7A1A-5D90-4F3A-87F0-203AAA8145E6}" type="presOf" srcId="{42B1BD90-C05C-4E22-BAF6-B010D850747E}" destId="{5CDFF7C4-1CB5-435B-8D92-FC7156893207}" srcOrd="0" destOrd="0" presId="urn:microsoft.com/office/officeart/2005/8/layout/orgChart1"/>
    <dgm:cxn modelId="{B2E8EBDD-2044-4FB1-9ECC-FA58FE1C1BB0}" type="presOf" srcId="{164A63FD-52B7-41B8-8FD1-D783C9114C9B}" destId="{1AD14AB7-2AEA-4B7B-921B-60407B96DD0B}" srcOrd="0" destOrd="0" presId="urn:microsoft.com/office/officeart/2005/8/layout/orgChart1"/>
    <dgm:cxn modelId="{C0432A1C-699B-48E7-B6DA-EB7D5C344497}" srcId="{44A7776A-8B7D-4EEA-867E-145D596E53FA}" destId="{164A63FD-52B7-41B8-8FD1-D783C9114C9B}" srcOrd="2" destOrd="0" parTransId="{F745B2AB-5E04-461C-8693-33B31584D5A1}" sibTransId="{7F222700-4E6C-4E42-8AFE-202B24B7F808}"/>
    <dgm:cxn modelId="{3992A9D2-F1B2-411B-841C-7E67058A2A56}" type="presOf" srcId="{AC05D588-6CAB-4315-A480-DC0EDF3465C0}" destId="{E11FDF21-ABDA-4873-AD0F-D2120EC186B1}" srcOrd="0" destOrd="0" presId="urn:microsoft.com/office/officeart/2005/8/layout/orgChart1"/>
    <dgm:cxn modelId="{9727C294-1AA7-4F70-862E-FDF4E687B912}" srcId="{ECD8AE38-2507-4D77-ACC8-708E41D2CC38}" destId="{44A7776A-8B7D-4EEA-867E-145D596E53FA}" srcOrd="0" destOrd="0" parTransId="{0E7B2578-2563-4E2E-B96C-AAFE438BA7CC}" sibTransId="{77ED911C-FF4B-4656-855D-75B940C9B4FC}"/>
    <dgm:cxn modelId="{9E1881B7-9E8B-4857-BD8C-CAADABABFDD2}" type="presOf" srcId="{44A7776A-8B7D-4EEA-867E-145D596E53FA}" destId="{ABC3790C-3173-4C58-9316-9E3FFADBB0A1}" srcOrd="1" destOrd="0" presId="urn:microsoft.com/office/officeart/2005/8/layout/orgChart1"/>
    <dgm:cxn modelId="{FD0BC65D-15EA-4FEC-9E6F-821E6D621736}" type="presOf" srcId="{E691227B-B465-4669-8DB1-D65C9D809875}" destId="{27615001-C90D-4798-97D7-8F54D9DF7617}" srcOrd="0" destOrd="0" presId="urn:microsoft.com/office/officeart/2005/8/layout/orgChart1"/>
    <dgm:cxn modelId="{5161F01C-8D59-4384-BDE4-165E074BF83A}" type="presOf" srcId="{0609CC73-6F1D-4483-B9D1-EDCCB2EB157B}" destId="{14366BED-FF36-4D1B-BE58-2D837331A10C}" srcOrd="0" destOrd="0" presId="urn:microsoft.com/office/officeart/2005/8/layout/orgChart1"/>
    <dgm:cxn modelId="{519EF8D0-ECBF-4F82-A4F1-7B2310E22129}" type="presOf" srcId="{470511EE-D208-4BEA-B0B1-C7383C13E5E4}" destId="{A0B21C92-6A5D-4A61-9FCD-935810D29247}" srcOrd="1" destOrd="0" presId="urn:microsoft.com/office/officeart/2005/8/layout/orgChart1"/>
    <dgm:cxn modelId="{E0F5E952-6A33-4E87-B779-72C1E157125F}" type="presOf" srcId="{F745B2AB-5E04-461C-8693-33B31584D5A1}" destId="{EE9D595B-F20D-497D-B6FD-9C56A2480F7F}" srcOrd="0" destOrd="0" presId="urn:microsoft.com/office/officeart/2005/8/layout/orgChart1"/>
    <dgm:cxn modelId="{4A30AB42-8159-4FE7-9BA1-F725F0AE7942}" type="presOf" srcId="{6A846C01-EE80-4B52-B9C5-59535959553D}" destId="{1B061F40-C420-42AD-951A-9D8F2BF9D8B8}" srcOrd="1" destOrd="0" presId="urn:microsoft.com/office/officeart/2005/8/layout/orgChart1"/>
    <dgm:cxn modelId="{EF9FC286-AF36-4E69-9790-99FBB4887B5E}" srcId="{164A63FD-52B7-41B8-8FD1-D783C9114C9B}" destId="{6A846C01-EE80-4B52-B9C5-59535959553D}" srcOrd="0" destOrd="0" parTransId="{42B1BD90-C05C-4E22-BAF6-B010D850747E}" sibTransId="{9E35A7ED-1A3B-4A2C-82FB-D046DA8F4FAB}"/>
    <dgm:cxn modelId="{7B323717-0035-4730-9CEF-739629A8FBE6}" type="presOf" srcId="{0E7B2578-2563-4E2E-B96C-AAFE438BA7CC}" destId="{61BDF8D2-7298-4DC9-B24B-E1E87334A52C}" srcOrd="0" destOrd="0" presId="urn:microsoft.com/office/officeart/2005/8/layout/orgChart1"/>
    <dgm:cxn modelId="{6BA4205D-0219-4B9D-A347-A124EA9A7A50}" type="presOf" srcId="{164A63FD-52B7-41B8-8FD1-D783C9114C9B}" destId="{073B3470-7FAD-4A2B-B88F-A490B349B746}" srcOrd="1" destOrd="0" presId="urn:microsoft.com/office/officeart/2005/8/layout/orgChart1"/>
    <dgm:cxn modelId="{1F135B92-91B7-4574-9B8C-C6EC6C6F6750}" type="presOf" srcId="{7800C4E9-60AC-45A6-A713-ED9A99DE68DF}" destId="{CE571024-4671-45F2-9BCD-C14C25856AA3}" srcOrd="1" destOrd="0" presId="urn:microsoft.com/office/officeart/2005/8/layout/orgChart1"/>
    <dgm:cxn modelId="{44F28508-71C9-409F-8A4B-5A9D3D815511}" type="presOf" srcId="{E691227B-B465-4669-8DB1-D65C9D809875}" destId="{D2ED5B10-721D-4634-BB4D-C22FCFE20B92}" srcOrd="1" destOrd="0" presId="urn:microsoft.com/office/officeart/2005/8/layout/orgChart1"/>
    <dgm:cxn modelId="{0FAD8E1A-ECBF-4EB4-B8E1-56E41A07CE30}" type="presOf" srcId="{560A2498-4FA8-40E2-9E69-1DA41B9AD521}" destId="{485B7185-41F0-4D2D-BB75-9D8A50A5FA92}" srcOrd="1" destOrd="0" presId="urn:microsoft.com/office/officeart/2005/8/layout/orgChart1"/>
    <dgm:cxn modelId="{9BAC8A9B-F028-4EDC-A31A-5733EA86DA2F}" type="presOf" srcId="{6A846C01-EE80-4B52-B9C5-59535959553D}" destId="{CB98D7D8-64D0-4343-BBB5-FC48AA48F504}" srcOrd="0" destOrd="0" presId="urn:microsoft.com/office/officeart/2005/8/layout/orgChart1"/>
    <dgm:cxn modelId="{274B8763-FC35-475B-9157-3409FC9C874F}" type="presOf" srcId="{CF691457-7C57-409A-9F6B-0EC884D1B29D}" destId="{37997045-4A33-41F8-8303-CA2EB5054D81}" srcOrd="0" destOrd="0" presId="urn:microsoft.com/office/officeart/2005/8/layout/orgChart1"/>
    <dgm:cxn modelId="{433E3D16-F697-4E1E-A866-6BD0D1533F7A}" type="presOf" srcId="{4FE72073-87F2-49D3-BB60-21AC8AD2BACA}" destId="{9A6CCAC9-4CB1-42F2-9D18-CED648A78E9D}" srcOrd="1" destOrd="0" presId="urn:microsoft.com/office/officeart/2005/8/layout/orgChart1"/>
    <dgm:cxn modelId="{A48E8B8C-8449-4ED3-A093-FA570F343D04}" type="presOf" srcId="{ECD8AE38-2507-4D77-ACC8-708E41D2CC38}" destId="{0BA20DC5-2B68-48AD-BC31-110E92094059}" srcOrd="0" destOrd="0" presId="urn:microsoft.com/office/officeart/2005/8/layout/orgChart1"/>
    <dgm:cxn modelId="{50894702-47DA-488F-9C7B-2CB8DD6E930A}" srcId="{44A7776A-8B7D-4EEA-867E-145D596E53FA}" destId="{560A2498-4FA8-40E2-9E69-1DA41B9AD521}" srcOrd="1" destOrd="0" parTransId="{3258CBAC-7A1C-451E-AE16-718A125E86BD}" sibTransId="{F9590B73-4FC2-40BE-ACCF-4EB2DD7466E4}"/>
    <dgm:cxn modelId="{5FC07903-09B8-425C-8E7C-B7DED5273C7B}" srcId="{560A2498-4FA8-40E2-9E69-1DA41B9AD521}" destId="{470511EE-D208-4BEA-B0B1-C7383C13E5E4}" srcOrd="0" destOrd="0" parTransId="{7ACC1E73-587D-466F-82B3-7A1E2C398467}" sibTransId="{DF0A0F1C-A3CD-462F-A569-57E1649C7679}"/>
    <dgm:cxn modelId="{73E8F912-8366-4888-9B46-D1D0A5D2C764}" type="presOf" srcId="{AC05D588-6CAB-4315-A480-DC0EDF3465C0}" destId="{B60366E3-7C78-4560-B359-3FCB33F0C5FE}" srcOrd="1" destOrd="0" presId="urn:microsoft.com/office/officeart/2005/8/layout/orgChart1"/>
    <dgm:cxn modelId="{CFD0CCE7-77B9-4C9C-8F98-948FA60FAA4C}" type="presOf" srcId="{560A2498-4FA8-40E2-9E69-1DA41B9AD521}" destId="{F93F34D8-1ED5-4397-940C-31CEB3387FC2}" srcOrd="0" destOrd="0" presId="urn:microsoft.com/office/officeart/2005/8/layout/orgChart1"/>
    <dgm:cxn modelId="{F80BE0E8-BFF8-4377-8350-32F63AE56B6A}" type="presOf" srcId="{22CE5E4B-9806-4205-AAD6-8E7B8BECDDB5}" destId="{E73A4FD3-6C88-4FBD-9EDD-78DDA8798AD4}" srcOrd="1" destOrd="0" presId="urn:microsoft.com/office/officeart/2005/8/layout/orgChart1"/>
    <dgm:cxn modelId="{32BA0F0E-A2D8-400D-A1C9-E18249709052}" type="presOf" srcId="{7800C4E9-60AC-45A6-A713-ED9A99DE68DF}" destId="{2045300A-02B9-4CE0-A6F1-374E3251FEAE}" srcOrd="0" destOrd="0" presId="urn:microsoft.com/office/officeart/2005/8/layout/orgChart1"/>
    <dgm:cxn modelId="{0347D06E-F606-48B0-98DC-00424B148AC0}" type="presParOf" srcId="{F157BA3F-8B20-4116-A18A-54C82ACB553F}" destId="{A50C142B-38C3-44FD-AEA9-1E2D0A27DF5E}" srcOrd="0" destOrd="0" presId="urn:microsoft.com/office/officeart/2005/8/layout/orgChart1"/>
    <dgm:cxn modelId="{1BE75ABD-C15E-4D46-B34C-03FDD6EE56F9}" type="presParOf" srcId="{A50C142B-38C3-44FD-AEA9-1E2D0A27DF5E}" destId="{4A8DF312-8035-4E9F-80BD-145B2E9ACCEE}" srcOrd="0" destOrd="0" presId="urn:microsoft.com/office/officeart/2005/8/layout/orgChart1"/>
    <dgm:cxn modelId="{613CA539-9FEF-4754-A55E-88DD3272BB40}" type="presParOf" srcId="{4A8DF312-8035-4E9F-80BD-145B2E9ACCEE}" destId="{0BA20DC5-2B68-48AD-BC31-110E92094059}" srcOrd="0" destOrd="0" presId="urn:microsoft.com/office/officeart/2005/8/layout/orgChart1"/>
    <dgm:cxn modelId="{6B6650AC-0F54-4DD4-8D62-99AB44539CE8}" type="presParOf" srcId="{4A8DF312-8035-4E9F-80BD-145B2E9ACCEE}" destId="{354738EF-D378-448D-8473-DC4DF54C0CB0}" srcOrd="1" destOrd="0" presId="urn:microsoft.com/office/officeart/2005/8/layout/orgChart1"/>
    <dgm:cxn modelId="{C060A6B5-2C76-477D-B5B5-4ED2DC61B7D6}" type="presParOf" srcId="{A50C142B-38C3-44FD-AEA9-1E2D0A27DF5E}" destId="{4906A8DB-C029-4019-A5A5-0BB9E69E90C2}" srcOrd="1" destOrd="0" presId="urn:microsoft.com/office/officeart/2005/8/layout/orgChart1"/>
    <dgm:cxn modelId="{8EF65451-35A0-45F4-9F74-0A9BCEBF34CF}" type="presParOf" srcId="{4906A8DB-C029-4019-A5A5-0BB9E69E90C2}" destId="{61BDF8D2-7298-4DC9-B24B-E1E87334A52C}" srcOrd="0" destOrd="0" presId="urn:microsoft.com/office/officeart/2005/8/layout/orgChart1"/>
    <dgm:cxn modelId="{504277A5-2556-43CA-BA27-5BBEDA4732A5}" type="presParOf" srcId="{4906A8DB-C029-4019-A5A5-0BB9E69E90C2}" destId="{835AD7AB-26C6-4DB9-B7FE-B0A2DF84C90D}" srcOrd="1" destOrd="0" presId="urn:microsoft.com/office/officeart/2005/8/layout/orgChart1"/>
    <dgm:cxn modelId="{B6B89D86-7D81-485C-912A-A7883AE88793}" type="presParOf" srcId="{835AD7AB-26C6-4DB9-B7FE-B0A2DF84C90D}" destId="{9D885754-0837-4967-B92B-09293810D2B8}" srcOrd="0" destOrd="0" presId="urn:microsoft.com/office/officeart/2005/8/layout/orgChart1"/>
    <dgm:cxn modelId="{ED7BAD61-1592-4626-9511-9C4A41BA3F38}" type="presParOf" srcId="{9D885754-0837-4967-B92B-09293810D2B8}" destId="{23BA6D37-5699-453D-9039-4D32172A7167}" srcOrd="0" destOrd="0" presId="urn:microsoft.com/office/officeart/2005/8/layout/orgChart1"/>
    <dgm:cxn modelId="{60F04B90-4C1C-4B94-A581-510C1E16B9A6}" type="presParOf" srcId="{9D885754-0837-4967-B92B-09293810D2B8}" destId="{ABC3790C-3173-4C58-9316-9E3FFADBB0A1}" srcOrd="1" destOrd="0" presId="urn:microsoft.com/office/officeart/2005/8/layout/orgChart1"/>
    <dgm:cxn modelId="{A6F09995-0780-42DD-B230-5B04D68D7CDA}" type="presParOf" srcId="{835AD7AB-26C6-4DB9-B7FE-B0A2DF84C90D}" destId="{F69B2432-33AA-4DCE-BA49-F8AAB77D9475}" srcOrd="1" destOrd="0" presId="urn:microsoft.com/office/officeart/2005/8/layout/orgChart1"/>
    <dgm:cxn modelId="{5929C037-C9B2-4C83-AA77-DA7BE5195BB2}" type="presParOf" srcId="{F69B2432-33AA-4DCE-BA49-F8AAB77D9475}" destId="{D598CBDE-1F13-460F-88F3-86E182D3F05F}" srcOrd="0" destOrd="0" presId="urn:microsoft.com/office/officeart/2005/8/layout/orgChart1"/>
    <dgm:cxn modelId="{A2438079-C877-408B-A9F6-F19E16B26D42}" type="presParOf" srcId="{F69B2432-33AA-4DCE-BA49-F8AAB77D9475}" destId="{EBA1487B-ECFD-46C0-805B-0577057FA89E}" srcOrd="1" destOrd="0" presId="urn:microsoft.com/office/officeart/2005/8/layout/orgChart1"/>
    <dgm:cxn modelId="{3A7F8EE2-B3FB-46D3-944C-4FA79FEDFC33}" type="presParOf" srcId="{EBA1487B-ECFD-46C0-805B-0577057FA89E}" destId="{ACEA9A00-211C-4404-95FA-62EA7A82CC00}" srcOrd="0" destOrd="0" presId="urn:microsoft.com/office/officeart/2005/8/layout/orgChart1"/>
    <dgm:cxn modelId="{E77A8634-8E8F-4904-9076-2CF967292C71}" type="presParOf" srcId="{ACEA9A00-211C-4404-95FA-62EA7A82CC00}" destId="{F8634641-38D6-4A04-8F81-40CF3D183929}" srcOrd="0" destOrd="0" presId="urn:microsoft.com/office/officeart/2005/8/layout/orgChart1"/>
    <dgm:cxn modelId="{1C1368A3-853D-47E5-A5E2-694F222D6961}" type="presParOf" srcId="{ACEA9A00-211C-4404-95FA-62EA7A82CC00}" destId="{9A6CCAC9-4CB1-42F2-9D18-CED648A78E9D}" srcOrd="1" destOrd="0" presId="urn:microsoft.com/office/officeart/2005/8/layout/orgChart1"/>
    <dgm:cxn modelId="{A2566E83-EA0A-46F0-A451-5C186E85385D}" type="presParOf" srcId="{EBA1487B-ECFD-46C0-805B-0577057FA89E}" destId="{B089D38D-80E9-406A-B759-F61297F2F9A3}" srcOrd="1" destOrd="0" presId="urn:microsoft.com/office/officeart/2005/8/layout/orgChart1"/>
    <dgm:cxn modelId="{B2EE80BE-1C2C-4286-8828-0BC96852CBD2}" type="presParOf" srcId="{B089D38D-80E9-406A-B759-F61297F2F9A3}" destId="{37997045-4A33-41F8-8303-CA2EB5054D81}" srcOrd="0" destOrd="0" presId="urn:microsoft.com/office/officeart/2005/8/layout/orgChart1"/>
    <dgm:cxn modelId="{5559F764-8F07-4CA9-B03E-CE3662BA1A22}" type="presParOf" srcId="{B089D38D-80E9-406A-B759-F61297F2F9A3}" destId="{33BE5C24-6132-4B38-ACB5-6B6FDCAA54AD}" srcOrd="1" destOrd="0" presId="urn:microsoft.com/office/officeart/2005/8/layout/orgChart1"/>
    <dgm:cxn modelId="{A0CBDAC2-05CA-4DC3-AFF0-301A0054680D}" type="presParOf" srcId="{33BE5C24-6132-4B38-ACB5-6B6FDCAA54AD}" destId="{1A117522-1DF1-41C4-8C91-8D3E4A56BB44}" srcOrd="0" destOrd="0" presId="urn:microsoft.com/office/officeart/2005/8/layout/orgChart1"/>
    <dgm:cxn modelId="{E900C58A-DF0A-4DE3-AED9-3B18AD2217A3}" type="presParOf" srcId="{1A117522-1DF1-41C4-8C91-8D3E4A56BB44}" destId="{27615001-C90D-4798-97D7-8F54D9DF7617}" srcOrd="0" destOrd="0" presId="urn:microsoft.com/office/officeart/2005/8/layout/orgChart1"/>
    <dgm:cxn modelId="{450730B6-2D48-426D-9890-59964393C5BF}" type="presParOf" srcId="{1A117522-1DF1-41C4-8C91-8D3E4A56BB44}" destId="{D2ED5B10-721D-4634-BB4D-C22FCFE20B92}" srcOrd="1" destOrd="0" presId="urn:microsoft.com/office/officeart/2005/8/layout/orgChart1"/>
    <dgm:cxn modelId="{65E6659E-1FB7-459E-AE6F-7D4D7143B618}" type="presParOf" srcId="{33BE5C24-6132-4B38-ACB5-6B6FDCAA54AD}" destId="{A166B58D-C9BB-4F7C-9333-4199398A461C}" srcOrd="1" destOrd="0" presId="urn:microsoft.com/office/officeart/2005/8/layout/orgChart1"/>
    <dgm:cxn modelId="{4F3B0FC4-7892-4460-9B8E-AAEF01DED8CC}" type="presParOf" srcId="{33BE5C24-6132-4B38-ACB5-6B6FDCAA54AD}" destId="{4812410F-310A-4F11-A7BD-BED328569C4C}" srcOrd="2" destOrd="0" presId="urn:microsoft.com/office/officeart/2005/8/layout/orgChart1"/>
    <dgm:cxn modelId="{779D4149-D94C-4C1E-83E5-8FD58AE5A2E4}" type="presParOf" srcId="{EBA1487B-ECFD-46C0-805B-0577057FA89E}" destId="{28288A10-4250-44D7-B194-3F7C9E8A23C2}" srcOrd="2" destOrd="0" presId="urn:microsoft.com/office/officeart/2005/8/layout/orgChart1"/>
    <dgm:cxn modelId="{F790337B-1BD1-4DC3-907D-E480B86301BB}" type="presParOf" srcId="{F69B2432-33AA-4DCE-BA49-F8AAB77D9475}" destId="{70552753-F892-484C-8ADF-FAF923D8CE30}" srcOrd="2" destOrd="0" presId="urn:microsoft.com/office/officeart/2005/8/layout/orgChart1"/>
    <dgm:cxn modelId="{96DF008B-632E-44BD-897C-C7AE683EE45B}" type="presParOf" srcId="{F69B2432-33AA-4DCE-BA49-F8AAB77D9475}" destId="{C1EF8F36-4657-42A9-90FC-2B926CBCEFAC}" srcOrd="3" destOrd="0" presId="urn:microsoft.com/office/officeart/2005/8/layout/orgChart1"/>
    <dgm:cxn modelId="{C5DD9168-F0B1-4071-B140-B0A93CAD9F07}" type="presParOf" srcId="{C1EF8F36-4657-42A9-90FC-2B926CBCEFAC}" destId="{6DBA6DB5-11F8-4E22-B755-97FAAEB2D93E}" srcOrd="0" destOrd="0" presId="urn:microsoft.com/office/officeart/2005/8/layout/orgChart1"/>
    <dgm:cxn modelId="{53F8C025-D5BB-4659-9584-990D1CA61ADC}" type="presParOf" srcId="{6DBA6DB5-11F8-4E22-B755-97FAAEB2D93E}" destId="{F93F34D8-1ED5-4397-940C-31CEB3387FC2}" srcOrd="0" destOrd="0" presId="urn:microsoft.com/office/officeart/2005/8/layout/orgChart1"/>
    <dgm:cxn modelId="{18D760DD-3D38-427A-957E-8A1F59479ED6}" type="presParOf" srcId="{6DBA6DB5-11F8-4E22-B755-97FAAEB2D93E}" destId="{485B7185-41F0-4D2D-BB75-9D8A50A5FA92}" srcOrd="1" destOrd="0" presId="urn:microsoft.com/office/officeart/2005/8/layout/orgChart1"/>
    <dgm:cxn modelId="{17426B7B-AE07-41A0-9E66-1FAFFF17654F}" type="presParOf" srcId="{C1EF8F36-4657-42A9-90FC-2B926CBCEFAC}" destId="{BE10315F-D168-4399-BD01-D9F6A3A7F872}" srcOrd="1" destOrd="0" presId="urn:microsoft.com/office/officeart/2005/8/layout/orgChart1"/>
    <dgm:cxn modelId="{FC120DF3-FD60-42DC-AF6E-3876C68ECA18}" type="presParOf" srcId="{BE10315F-D168-4399-BD01-D9F6A3A7F872}" destId="{F9D821C8-B0CC-4B0A-BD5E-D7FCA092AFEC}" srcOrd="0" destOrd="0" presId="urn:microsoft.com/office/officeart/2005/8/layout/orgChart1"/>
    <dgm:cxn modelId="{2D6E18FD-0AFA-4537-A585-4A85B86BDB49}" type="presParOf" srcId="{BE10315F-D168-4399-BD01-D9F6A3A7F872}" destId="{0CC41525-3CC2-4628-9C7A-6A87C9BEF6B3}" srcOrd="1" destOrd="0" presId="urn:microsoft.com/office/officeart/2005/8/layout/orgChart1"/>
    <dgm:cxn modelId="{E8BE32EC-8B7C-4FF8-96D4-01FD91EA26CC}" type="presParOf" srcId="{0CC41525-3CC2-4628-9C7A-6A87C9BEF6B3}" destId="{199068C9-6CB7-4114-ABBC-85FEBD22B2AC}" srcOrd="0" destOrd="0" presId="urn:microsoft.com/office/officeart/2005/8/layout/orgChart1"/>
    <dgm:cxn modelId="{C48D486C-D1B2-4C0F-B98F-F38512F4CBEF}" type="presParOf" srcId="{199068C9-6CB7-4114-ABBC-85FEBD22B2AC}" destId="{EEC8906C-5A69-4550-A4F7-FB9EDAC09D3D}" srcOrd="0" destOrd="0" presId="urn:microsoft.com/office/officeart/2005/8/layout/orgChart1"/>
    <dgm:cxn modelId="{AB2A4B5E-67E2-4457-AA8A-61C3D029EE9F}" type="presParOf" srcId="{199068C9-6CB7-4114-ABBC-85FEBD22B2AC}" destId="{A0B21C92-6A5D-4A61-9FCD-935810D29247}" srcOrd="1" destOrd="0" presId="urn:microsoft.com/office/officeart/2005/8/layout/orgChart1"/>
    <dgm:cxn modelId="{197D1C65-5817-43CE-844D-0EBF1F249586}" type="presParOf" srcId="{0CC41525-3CC2-4628-9C7A-6A87C9BEF6B3}" destId="{5463AB42-C2E1-4966-B70B-365E2071A5AE}" srcOrd="1" destOrd="0" presId="urn:microsoft.com/office/officeart/2005/8/layout/orgChart1"/>
    <dgm:cxn modelId="{E0B7E620-1969-4896-B3F3-B703613AADB3}" type="presParOf" srcId="{0CC41525-3CC2-4628-9C7A-6A87C9BEF6B3}" destId="{C84A71CA-BF44-4AE3-85D4-3C278D904E0B}" srcOrd="2" destOrd="0" presId="urn:microsoft.com/office/officeart/2005/8/layout/orgChart1"/>
    <dgm:cxn modelId="{0F8A6423-C427-4D09-8E25-A4AA514B1E20}" type="presParOf" srcId="{C1EF8F36-4657-42A9-90FC-2B926CBCEFAC}" destId="{D7B88648-578F-4A87-98B4-16A2F44E1D03}" srcOrd="2" destOrd="0" presId="urn:microsoft.com/office/officeart/2005/8/layout/orgChart1"/>
    <dgm:cxn modelId="{C0EB7E3C-E57E-4A79-AC4F-947CF83B1537}" type="presParOf" srcId="{F69B2432-33AA-4DCE-BA49-F8AAB77D9475}" destId="{EE9D595B-F20D-497D-B6FD-9C56A2480F7F}" srcOrd="4" destOrd="0" presId="urn:microsoft.com/office/officeart/2005/8/layout/orgChart1"/>
    <dgm:cxn modelId="{AD1B6EB7-06AA-4374-ACB7-20E08E8C5526}" type="presParOf" srcId="{F69B2432-33AA-4DCE-BA49-F8AAB77D9475}" destId="{9D9115C4-C40B-4E0D-9EE3-AE7A1D2B78AC}" srcOrd="5" destOrd="0" presId="urn:microsoft.com/office/officeart/2005/8/layout/orgChart1"/>
    <dgm:cxn modelId="{5CC860B0-02A6-416A-A5FF-BB56BFBFE257}" type="presParOf" srcId="{9D9115C4-C40B-4E0D-9EE3-AE7A1D2B78AC}" destId="{4763FF1D-4289-45BF-B9BF-F519AEA351D5}" srcOrd="0" destOrd="0" presId="urn:microsoft.com/office/officeart/2005/8/layout/orgChart1"/>
    <dgm:cxn modelId="{D0EC712B-9C7D-434B-8E72-0907BA1A36D5}" type="presParOf" srcId="{4763FF1D-4289-45BF-B9BF-F519AEA351D5}" destId="{1AD14AB7-2AEA-4B7B-921B-60407B96DD0B}" srcOrd="0" destOrd="0" presId="urn:microsoft.com/office/officeart/2005/8/layout/orgChart1"/>
    <dgm:cxn modelId="{4EAA6E6F-9903-4985-AF78-5E34D489BA00}" type="presParOf" srcId="{4763FF1D-4289-45BF-B9BF-F519AEA351D5}" destId="{073B3470-7FAD-4A2B-B88F-A490B349B746}" srcOrd="1" destOrd="0" presId="urn:microsoft.com/office/officeart/2005/8/layout/orgChart1"/>
    <dgm:cxn modelId="{12CF2F67-E00E-4BEC-8A6D-4583816A6704}" type="presParOf" srcId="{9D9115C4-C40B-4E0D-9EE3-AE7A1D2B78AC}" destId="{401399DB-123E-424D-A078-D64C878BAC71}" srcOrd="1" destOrd="0" presId="urn:microsoft.com/office/officeart/2005/8/layout/orgChart1"/>
    <dgm:cxn modelId="{6C05BD44-A57D-4386-9EB1-4C419F394290}" type="presParOf" srcId="{401399DB-123E-424D-A078-D64C878BAC71}" destId="{5CDFF7C4-1CB5-435B-8D92-FC7156893207}" srcOrd="0" destOrd="0" presId="urn:microsoft.com/office/officeart/2005/8/layout/orgChart1"/>
    <dgm:cxn modelId="{7DB90EE4-6EBB-4C49-9665-F1858B843D33}" type="presParOf" srcId="{401399DB-123E-424D-A078-D64C878BAC71}" destId="{80CCC02F-FE53-4277-8FD9-7E1D1076282B}" srcOrd="1" destOrd="0" presId="urn:microsoft.com/office/officeart/2005/8/layout/orgChart1"/>
    <dgm:cxn modelId="{9C54570E-1704-48C6-8E45-2C4A23FFA731}" type="presParOf" srcId="{80CCC02F-FE53-4277-8FD9-7E1D1076282B}" destId="{DED7B18C-9212-4F96-A3AF-C85302B83145}" srcOrd="0" destOrd="0" presId="urn:microsoft.com/office/officeart/2005/8/layout/orgChart1"/>
    <dgm:cxn modelId="{767C24C5-9EF2-4B61-AC1E-234FC3A34C7D}" type="presParOf" srcId="{DED7B18C-9212-4F96-A3AF-C85302B83145}" destId="{CB98D7D8-64D0-4343-BBB5-FC48AA48F504}" srcOrd="0" destOrd="0" presId="urn:microsoft.com/office/officeart/2005/8/layout/orgChart1"/>
    <dgm:cxn modelId="{B6B17AD0-64ED-4D33-8AA1-3774090B7CE7}" type="presParOf" srcId="{DED7B18C-9212-4F96-A3AF-C85302B83145}" destId="{1B061F40-C420-42AD-951A-9D8F2BF9D8B8}" srcOrd="1" destOrd="0" presId="urn:microsoft.com/office/officeart/2005/8/layout/orgChart1"/>
    <dgm:cxn modelId="{82EA1F8F-3EC0-4269-B2B3-AFBA121A6721}" type="presParOf" srcId="{80CCC02F-FE53-4277-8FD9-7E1D1076282B}" destId="{C862CF39-4048-400D-81D5-5FDA05D59322}" srcOrd="1" destOrd="0" presId="urn:microsoft.com/office/officeart/2005/8/layout/orgChart1"/>
    <dgm:cxn modelId="{5DF50B3C-FDCF-4E08-B7FC-8C96D6F9E33F}" type="presParOf" srcId="{80CCC02F-FE53-4277-8FD9-7E1D1076282B}" destId="{BDC2B6B8-5EAC-4C4A-A34C-FD20382CC458}" srcOrd="2" destOrd="0" presId="urn:microsoft.com/office/officeart/2005/8/layout/orgChart1"/>
    <dgm:cxn modelId="{87C96728-8BD9-44CE-A1A3-C6DE5F524F9E}" type="presParOf" srcId="{9D9115C4-C40B-4E0D-9EE3-AE7A1D2B78AC}" destId="{BC0919C2-5B30-4502-A55F-AEB6EDFE45EF}" srcOrd="2" destOrd="0" presId="urn:microsoft.com/office/officeart/2005/8/layout/orgChart1"/>
    <dgm:cxn modelId="{B4D5FBDD-5748-4B39-BF6B-2802D0BD4B05}" type="presParOf" srcId="{835AD7AB-26C6-4DB9-B7FE-B0A2DF84C90D}" destId="{465E33B9-7856-47FA-A470-A54CBB9A6682}" srcOrd="2" destOrd="0" presId="urn:microsoft.com/office/officeart/2005/8/layout/orgChart1"/>
    <dgm:cxn modelId="{6206D328-22E0-4970-B903-7421C2D716BD}" type="presParOf" srcId="{4906A8DB-C029-4019-A5A5-0BB9E69E90C2}" destId="{46CE8EA9-48D4-4BCB-AC2A-6BAC563F3CE5}" srcOrd="2" destOrd="0" presId="urn:microsoft.com/office/officeart/2005/8/layout/orgChart1"/>
    <dgm:cxn modelId="{ECEEFC80-E31B-46ED-A13B-C9E4D9C4D145}" type="presParOf" srcId="{4906A8DB-C029-4019-A5A5-0BB9E69E90C2}" destId="{75EA9201-3610-4AC7-A53F-A216B4E889D9}" srcOrd="3" destOrd="0" presId="urn:microsoft.com/office/officeart/2005/8/layout/orgChart1"/>
    <dgm:cxn modelId="{C17F2B89-BE2E-4E32-8BF1-96407960A712}" type="presParOf" srcId="{75EA9201-3610-4AC7-A53F-A216B4E889D9}" destId="{9DEE1C14-5A64-4B34-98B5-C1AC03117B1A}" srcOrd="0" destOrd="0" presId="urn:microsoft.com/office/officeart/2005/8/layout/orgChart1"/>
    <dgm:cxn modelId="{079BD2A2-01BE-40C4-8FDC-BA6D321D95CD}" type="presParOf" srcId="{9DEE1C14-5A64-4B34-98B5-C1AC03117B1A}" destId="{E11FDF21-ABDA-4873-AD0F-D2120EC186B1}" srcOrd="0" destOrd="0" presId="urn:microsoft.com/office/officeart/2005/8/layout/orgChart1"/>
    <dgm:cxn modelId="{3A314C29-10E1-4C7A-82B6-6D796C0754B3}" type="presParOf" srcId="{9DEE1C14-5A64-4B34-98B5-C1AC03117B1A}" destId="{B60366E3-7C78-4560-B359-3FCB33F0C5FE}" srcOrd="1" destOrd="0" presId="urn:microsoft.com/office/officeart/2005/8/layout/orgChart1"/>
    <dgm:cxn modelId="{C6E2B44D-D8E5-4EC3-9A7A-A348BE88DA25}" type="presParOf" srcId="{75EA9201-3610-4AC7-A53F-A216B4E889D9}" destId="{A7CDD92D-0484-46DD-860C-F31BBCFC891A}" srcOrd="1" destOrd="0" presId="urn:microsoft.com/office/officeart/2005/8/layout/orgChart1"/>
    <dgm:cxn modelId="{77C6F6FB-C795-43B8-92FF-78B01448E460}" type="presParOf" srcId="{A7CDD92D-0484-46DD-860C-F31BBCFC891A}" destId="{4879CA08-1223-4E9D-915F-2FC323AE0816}" srcOrd="0" destOrd="0" presId="urn:microsoft.com/office/officeart/2005/8/layout/orgChart1"/>
    <dgm:cxn modelId="{60E1D3AD-0921-4EFA-80BF-734CF774AB46}" type="presParOf" srcId="{A7CDD92D-0484-46DD-860C-F31BBCFC891A}" destId="{C54AFB15-88E6-471C-B83F-98E7B3689530}" srcOrd="1" destOrd="0" presId="urn:microsoft.com/office/officeart/2005/8/layout/orgChart1"/>
    <dgm:cxn modelId="{5C031331-8E93-4BFA-BC10-DD1CE52C4A56}" type="presParOf" srcId="{C54AFB15-88E6-471C-B83F-98E7B3689530}" destId="{FE0BEA22-EC21-4CA8-B510-D496089AF7B0}" srcOrd="0" destOrd="0" presId="urn:microsoft.com/office/officeart/2005/8/layout/orgChart1"/>
    <dgm:cxn modelId="{65BC0BB1-BB7A-4AF1-9926-C2A7918CD71C}" type="presParOf" srcId="{FE0BEA22-EC21-4CA8-B510-D496089AF7B0}" destId="{2045300A-02B9-4CE0-A6F1-374E3251FEAE}" srcOrd="0" destOrd="0" presId="urn:microsoft.com/office/officeart/2005/8/layout/orgChart1"/>
    <dgm:cxn modelId="{394DE733-3D82-444A-AAC3-324630325C87}" type="presParOf" srcId="{FE0BEA22-EC21-4CA8-B510-D496089AF7B0}" destId="{CE571024-4671-45F2-9BCD-C14C25856AA3}" srcOrd="1" destOrd="0" presId="urn:microsoft.com/office/officeart/2005/8/layout/orgChart1"/>
    <dgm:cxn modelId="{13686727-B112-416E-913A-5CB2FBE30D7E}" type="presParOf" srcId="{C54AFB15-88E6-471C-B83F-98E7B3689530}" destId="{52D8C098-E42D-4338-B383-42638F311691}" srcOrd="1" destOrd="0" presId="urn:microsoft.com/office/officeart/2005/8/layout/orgChart1"/>
    <dgm:cxn modelId="{905A03FD-E015-447D-AAF8-62F0D3889523}" type="presParOf" srcId="{C54AFB15-88E6-471C-B83F-98E7B3689530}" destId="{EF84BACC-1D1E-4712-A549-A1B1969A4E65}" srcOrd="2" destOrd="0" presId="urn:microsoft.com/office/officeart/2005/8/layout/orgChart1"/>
    <dgm:cxn modelId="{8F69A27A-6A40-4A1B-AA2D-5862A618C20E}" type="presParOf" srcId="{A7CDD92D-0484-46DD-860C-F31BBCFC891A}" destId="{14366BED-FF36-4D1B-BE58-2D837331A10C}" srcOrd="2" destOrd="0" presId="urn:microsoft.com/office/officeart/2005/8/layout/orgChart1"/>
    <dgm:cxn modelId="{2ED92180-62A0-4552-8570-337AB0E15E0E}" type="presParOf" srcId="{A7CDD92D-0484-46DD-860C-F31BBCFC891A}" destId="{7118EC0D-8409-4CDA-B8BF-F53C4408CE37}" srcOrd="3" destOrd="0" presId="urn:microsoft.com/office/officeart/2005/8/layout/orgChart1"/>
    <dgm:cxn modelId="{39FA727D-98DF-4BDF-A329-4990328F5AC3}" type="presParOf" srcId="{7118EC0D-8409-4CDA-B8BF-F53C4408CE37}" destId="{D7F25C45-93F8-4941-8C4E-1D52201F74F8}" srcOrd="0" destOrd="0" presId="urn:microsoft.com/office/officeart/2005/8/layout/orgChart1"/>
    <dgm:cxn modelId="{A1E1DEFE-A68E-4F30-A40D-2D31E24315CE}" type="presParOf" srcId="{D7F25C45-93F8-4941-8C4E-1D52201F74F8}" destId="{48D65267-BDA7-4776-A4B4-BEC32671358B}" srcOrd="0" destOrd="0" presId="urn:microsoft.com/office/officeart/2005/8/layout/orgChart1"/>
    <dgm:cxn modelId="{AF3E0E8B-D5D5-453C-8B26-256F496A53F1}" type="presParOf" srcId="{D7F25C45-93F8-4941-8C4E-1D52201F74F8}" destId="{E73A4FD3-6C88-4FBD-9EDD-78DDA8798AD4}" srcOrd="1" destOrd="0" presId="urn:microsoft.com/office/officeart/2005/8/layout/orgChart1"/>
    <dgm:cxn modelId="{73173BD6-A12C-477E-A9CA-264D24C0E553}" type="presParOf" srcId="{7118EC0D-8409-4CDA-B8BF-F53C4408CE37}" destId="{CD5A0568-D2DF-47C5-B87C-45A5A2AF811D}" srcOrd="1" destOrd="0" presId="urn:microsoft.com/office/officeart/2005/8/layout/orgChart1"/>
    <dgm:cxn modelId="{0BD64339-9892-4BA5-9F5E-A4163D548CCE}" type="presParOf" srcId="{7118EC0D-8409-4CDA-B8BF-F53C4408CE37}" destId="{23D86053-BF73-4903-BA24-EC015A30E179}" srcOrd="2" destOrd="0" presId="urn:microsoft.com/office/officeart/2005/8/layout/orgChart1"/>
    <dgm:cxn modelId="{64DD8E03-EFDF-4CBD-A331-D444EDA8171A}" type="presParOf" srcId="{75EA9201-3610-4AC7-A53F-A216B4E889D9}" destId="{718E98B2-2BB3-42A8-9825-83E842930DD2}" srcOrd="2" destOrd="0" presId="urn:microsoft.com/office/officeart/2005/8/layout/orgChart1"/>
    <dgm:cxn modelId="{2AEEF5C7-BB3C-42EC-A678-E05C4F0F6C74}" type="presParOf" srcId="{A50C142B-38C3-44FD-AEA9-1E2D0A27DF5E}" destId="{B9467A5B-84F2-470A-B2FA-C1839D7F8B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66BED-FF36-4D1B-BE58-2D837331A10C}">
      <dsp:nvSpPr>
        <dsp:cNvPr id="0" name=""/>
        <dsp:cNvSpPr/>
      </dsp:nvSpPr>
      <dsp:spPr>
        <a:xfrm>
          <a:off x="7059236" y="1673403"/>
          <a:ext cx="207254" cy="161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582"/>
              </a:lnTo>
              <a:lnTo>
                <a:pt x="207254" y="16165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9CA08-1223-4E9D-915F-2FC323AE0816}">
      <dsp:nvSpPr>
        <dsp:cNvPr id="0" name=""/>
        <dsp:cNvSpPr/>
      </dsp:nvSpPr>
      <dsp:spPr>
        <a:xfrm>
          <a:off x="7059236" y="1673403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E8EA9-48D4-4BCB-AC2A-6BAC563F3CE5}">
      <dsp:nvSpPr>
        <dsp:cNvPr id="0" name=""/>
        <dsp:cNvSpPr/>
      </dsp:nvSpPr>
      <dsp:spPr>
        <a:xfrm>
          <a:off x="5940063" y="692400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77"/>
              </a:lnTo>
              <a:lnTo>
                <a:pt x="1671850" y="145077"/>
              </a:lnTo>
              <a:lnTo>
                <a:pt x="1671850" y="2901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FF7C4-1CB5-435B-8D92-FC7156893207}">
      <dsp:nvSpPr>
        <dsp:cNvPr id="0" name=""/>
        <dsp:cNvSpPr/>
      </dsp:nvSpPr>
      <dsp:spPr>
        <a:xfrm>
          <a:off x="5387385" y="2654406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D595B-F20D-497D-B6FD-9C56A2480F7F}">
      <dsp:nvSpPr>
        <dsp:cNvPr id="0" name=""/>
        <dsp:cNvSpPr/>
      </dsp:nvSpPr>
      <dsp:spPr>
        <a:xfrm>
          <a:off x="4268212" y="1673403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77"/>
              </a:lnTo>
              <a:lnTo>
                <a:pt x="1671850" y="145077"/>
              </a:lnTo>
              <a:lnTo>
                <a:pt x="1671850" y="2901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821C8-B0CC-4B0A-BD5E-D7FCA092AFEC}">
      <dsp:nvSpPr>
        <dsp:cNvPr id="0" name=""/>
        <dsp:cNvSpPr/>
      </dsp:nvSpPr>
      <dsp:spPr>
        <a:xfrm>
          <a:off x="3715534" y="2654406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52753-F892-484C-8ADF-FAF923D8CE30}">
      <dsp:nvSpPr>
        <dsp:cNvPr id="0" name=""/>
        <dsp:cNvSpPr/>
      </dsp:nvSpPr>
      <dsp:spPr>
        <a:xfrm>
          <a:off x="4222492" y="1673403"/>
          <a:ext cx="91440" cy="290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1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97045-4A33-41F8-8303-CA2EB5054D81}">
      <dsp:nvSpPr>
        <dsp:cNvPr id="0" name=""/>
        <dsp:cNvSpPr/>
      </dsp:nvSpPr>
      <dsp:spPr>
        <a:xfrm>
          <a:off x="2043684" y="2654406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8CBDE-1F13-460F-88F3-86E182D3F05F}">
      <dsp:nvSpPr>
        <dsp:cNvPr id="0" name=""/>
        <dsp:cNvSpPr/>
      </dsp:nvSpPr>
      <dsp:spPr>
        <a:xfrm>
          <a:off x="2596362" y="1673403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1671850" y="0"/>
              </a:moveTo>
              <a:lnTo>
                <a:pt x="1671850" y="145077"/>
              </a:lnTo>
              <a:lnTo>
                <a:pt x="0" y="145077"/>
              </a:lnTo>
              <a:lnTo>
                <a:pt x="0" y="2901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DF8D2-7298-4DC9-B24B-E1E87334A52C}">
      <dsp:nvSpPr>
        <dsp:cNvPr id="0" name=""/>
        <dsp:cNvSpPr/>
      </dsp:nvSpPr>
      <dsp:spPr>
        <a:xfrm>
          <a:off x="4268212" y="692400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1671850" y="0"/>
              </a:moveTo>
              <a:lnTo>
                <a:pt x="1671850" y="145077"/>
              </a:lnTo>
              <a:lnTo>
                <a:pt x="0" y="145077"/>
              </a:lnTo>
              <a:lnTo>
                <a:pt x="0" y="2901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20DC5-2B68-48AD-BC31-110E92094059}">
      <dsp:nvSpPr>
        <dsp:cNvPr id="0" name=""/>
        <dsp:cNvSpPr/>
      </dsp:nvSpPr>
      <dsp:spPr>
        <a:xfrm>
          <a:off x="5249216" y="1552"/>
          <a:ext cx="1381694" cy="690847"/>
        </a:xfrm>
        <a:prstGeom prst="rect">
          <a:avLst/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CEO, JKS Enterprises</a:t>
          </a:r>
          <a:endParaRPr lang="en-CA" sz="1500" kern="1200" dirty="0"/>
        </a:p>
      </dsp:txBody>
      <dsp:txXfrm>
        <a:off x="5249216" y="1552"/>
        <a:ext cx="1381694" cy="690847"/>
      </dsp:txXfrm>
    </dsp:sp>
    <dsp:sp modelId="{23BA6D37-5699-453D-9039-4D32172A7167}">
      <dsp:nvSpPr>
        <dsp:cNvPr id="0" name=""/>
        <dsp:cNvSpPr/>
      </dsp:nvSpPr>
      <dsp:spPr>
        <a:xfrm>
          <a:off x="3577365" y="982556"/>
          <a:ext cx="1381694" cy="69084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Diamond Taxi</a:t>
          </a:r>
          <a:endParaRPr lang="en-CA" sz="1500" kern="1200" dirty="0"/>
        </a:p>
      </dsp:txBody>
      <dsp:txXfrm>
        <a:off x="3577365" y="982556"/>
        <a:ext cx="1381694" cy="690847"/>
      </dsp:txXfrm>
    </dsp:sp>
    <dsp:sp modelId="{F8634641-38D6-4A04-8F81-40CF3D183929}">
      <dsp:nvSpPr>
        <dsp:cNvPr id="0" name=""/>
        <dsp:cNvSpPr/>
      </dsp:nvSpPr>
      <dsp:spPr>
        <a:xfrm>
          <a:off x="1905514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Foreman</a:t>
          </a:r>
          <a:endParaRPr lang="en-CA" sz="1500" kern="1200" dirty="0"/>
        </a:p>
      </dsp:txBody>
      <dsp:txXfrm>
        <a:off x="1905514" y="1963559"/>
        <a:ext cx="1381694" cy="690847"/>
      </dsp:txXfrm>
    </dsp:sp>
    <dsp:sp modelId="{27615001-C90D-4798-97D7-8F54D9DF7617}">
      <dsp:nvSpPr>
        <dsp:cNvPr id="0" name=""/>
        <dsp:cNvSpPr/>
      </dsp:nvSpPr>
      <dsp:spPr>
        <a:xfrm>
          <a:off x="2250938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Taxi Drivers</a:t>
          </a:r>
          <a:endParaRPr lang="en-CA" sz="1500" kern="1200" dirty="0"/>
        </a:p>
      </dsp:txBody>
      <dsp:txXfrm>
        <a:off x="2250938" y="2944562"/>
        <a:ext cx="1381694" cy="690847"/>
      </dsp:txXfrm>
    </dsp:sp>
    <dsp:sp modelId="{F93F34D8-1ED5-4397-940C-31CEB3387FC2}">
      <dsp:nvSpPr>
        <dsp:cNvPr id="0" name=""/>
        <dsp:cNvSpPr/>
      </dsp:nvSpPr>
      <dsp:spPr>
        <a:xfrm>
          <a:off x="3577365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Head Dispatcher</a:t>
          </a:r>
          <a:endParaRPr lang="en-CA" sz="1500" kern="1200" dirty="0"/>
        </a:p>
      </dsp:txBody>
      <dsp:txXfrm>
        <a:off x="3577365" y="1963559"/>
        <a:ext cx="1381694" cy="690847"/>
      </dsp:txXfrm>
    </dsp:sp>
    <dsp:sp modelId="{EEC8906C-5A69-4550-A4F7-FB9EDAC09D3D}">
      <dsp:nvSpPr>
        <dsp:cNvPr id="0" name=""/>
        <dsp:cNvSpPr/>
      </dsp:nvSpPr>
      <dsp:spPr>
        <a:xfrm>
          <a:off x="3922789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Dispatchers</a:t>
          </a:r>
          <a:endParaRPr lang="en-CA" sz="1500" kern="1200" dirty="0"/>
        </a:p>
      </dsp:txBody>
      <dsp:txXfrm>
        <a:off x="3922789" y="2944562"/>
        <a:ext cx="1381694" cy="690847"/>
      </dsp:txXfrm>
    </dsp:sp>
    <dsp:sp modelId="{1AD14AB7-2AEA-4B7B-921B-60407B96DD0B}">
      <dsp:nvSpPr>
        <dsp:cNvPr id="0" name=""/>
        <dsp:cNvSpPr/>
      </dsp:nvSpPr>
      <dsp:spPr>
        <a:xfrm>
          <a:off x="5249216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Head Accountant</a:t>
          </a:r>
          <a:endParaRPr lang="en-CA" sz="1500" kern="1200" dirty="0"/>
        </a:p>
      </dsp:txBody>
      <dsp:txXfrm>
        <a:off x="5249216" y="1963559"/>
        <a:ext cx="1381694" cy="690847"/>
      </dsp:txXfrm>
    </dsp:sp>
    <dsp:sp modelId="{CB98D7D8-64D0-4343-BBB5-FC48AA48F504}">
      <dsp:nvSpPr>
        <dsp:cNvPr id="0" name=""/>
        <dsp:cNvSpPr/>
      </dsp:nvSpPr>
      <dsp:spPr>
        <a:xfrm>
          <a:off x="5594639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Administrative Staff</a:t>
          </a:r>
          <a:endParaRPr lang="en-CA" sz="1500" kern="1200" dirty="0"/>
        </a:p>
      </dsp:txBody>
      <dsp:txXfrm>
        <a:off x="5594639" y="2944562"/>
        <a:ext cx="1381694" cy="690847"/>
      </dsp:txXfrm>
    </dsp:sp>
    <dsp:sp modelId="{E11FDF21-ABDA-4873-AD0F-D2120EC186B1}">
      <dsp:nvSpPr>
        <dsp:cNvPr id="0" name=""/>
        <dsp:cNvSpPr/>
      </dsp:nvSpPr>
      <dsp:spPr>
        <a:xfrm>
          <a:off x="6921066" y="982556"/>
          <a:ext cx="1381694" cy="69084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Ace Automotive</a:t>
          </a:r>
          <a:endParaRPr lang="en-CA" sz="1500" kern="1200" dirty="0"/>
        </a:p>
      </dsp:txBody>
      <dsp:txXfrm>
        <a:off x="6921066" y="982556"/>
        <a:ext cx="1381694" cy="690847"/>
      </dsp:txXfrm>
    </dsp:sp>
    <dsp:sp modelId="{2045300A-02B9-4CE0-A6F1-374E3251FEAE}">
      <dsp:nvSpPr>
        <dsp:cNvPr id="0" name=""/>
        <dsp:cNvSpPr/>
      </dsp:nvSpPr>
      <dsp:spPr>
        <a:xfrm>
          <a:off x="7266490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Sales Manager</a:t>
          </a:r>
          <a:endParaRPr lang="en-CA" sz="1500" kern="1200" dirty="0"/>
        </a:p>
      </dsp:txBody>
      <dsp:txXfrm>
        <a:off x="7266490" y="1963559"/>
        <a:ext cx="1381694" cy="690847"/>
      </dsp:txXfrm>
    </dsp:sp>
    <dsp:sp modelId="{48D65267-BDA7-4776-A4B4-BEC32671358B}">
      <dsp:nvSpPr>
        <dsp:cNvPr id="0" name=""/>
        <dsp:cNvSpPr/>
      </dsp:nvSpPr>
      <dsp:spPr>
        <a:xfrm>
          <a:off x="7266490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Lead Mechanic</a:t>
          </a:r>
          <a:endParaRPr lang="en-CA" sz="1500" kern="1200" dirty="0"/>
        </a:p>
      </dsp:txBody>
      <dsp:txXfrm>
        <a:off x="7266490" y="2944562"/>
        <a:ext cx="1381694" cy="690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0" dirty="0" smtClean="0"/>
              <a:t>Project</a:t>
            </a:r>
            <a:r>
              <a:rPr lang="en-CA" dirty="0" smtClean="0"/>
              <a:t> Opal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shift management system by David Bel, Gary Graham and Cody </a:t>
            </a:r>
            <a:r>
              <a:rPr lang="en-CA" dirty="0" err="1" smtClean="0"/>
              <a:t>Rozic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68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account should be protected by a custom password that is encrypted upon system entry</a:t>
            </a:r>
          </a:p>
          <a:p>
            <a:r>
              <a:rPr lang="en-CA" dirty="0" smtClean="0"/>
              <a:t>System should ensure only users with privileged access can access certain functions</a:t>
            </a:r>
          </a:p>
          <a:p>
            <a:r>
              <a:rPr lang="en-CA" dirty="0" smtClean="0"/>
              <a:t>System should enforce multiple authentication so terminals are not spoofed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how Project Opal should be safeguarded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4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 </a:t>
            </a:r>
            <a:r>
              <a:rPr lang="en-CA" dirty="0" smtClean="0"/>
              <a:t>Product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View</a:t>
            </a: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82595" y="3279669"/>
            <a:ext cx="2857899" cy="1524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38" y="3022457"/>
            <a:ext cx="3391373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3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View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51" y="2760483"/>
            <a:ext cx="3391373" cy="256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69" y="2546141"/>
            <a:ext cx="4201111" cy="2991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Simplistic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Minimized screen space with inline textbox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Ability to press enter on any text box to attempt a login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10" y="2712859"/>
            <a:ext cx="2857500" cy="1525588"/>
          </a:xfrm>
        </p:spPr>
      </p:pic>
    </p:spTree>
    <p:extLst>
      <p:ext uri="{BB962C8B-B14F-4D97-AF65-F5344CB8AC3E}">
        <p14:creationId xmlns:p14="http://schemas.microsoft.com/office/powerpoint/2010/main" val="41511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 in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Clock is a bigger button, larger font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Review button has arrows, conveying effect of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Vehicle chooser is locked by default, reducing accidental changes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63" y="2713389"/>
            <a:ext cx="3391373" cy="2038635"/>
          </a:xfrm>
        </p:spPr>
      </p:pic>
    </p:spTree>
    <p:extLst>
      <p:ext uri="{BB962C8B-B14F-4D97-AF65-F5344CB8AC3E}">
        <p14:creationId xmlns:p14="http://schemas.microsoft.com/office/powerpoint/2010/main" val="32321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 out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Clock out replaces Clock in, reducing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Current open shift details placed in whitespace underneath main function (Clock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Rest of user interface remains static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62" y="2713389"/>
            <a:ext cx="3391373" cy="2038635"/>
          </a:xfrm>
        </p:spPr>
      </p:pic>
    </p:spTree>
    <p:extLst>
      <p:ext uri="{BB962C8B-B14F-4D97-AF65-F5344CB8AC3E}">
        <p14:creationId xmlns:p14="http://schemas.microsoft.com/office/powerpoint/2010/main" val="1585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Inline review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Most pertinent information displayed inline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Opens functionality for more detail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87" y="2713389"/>
            <a:ext cx="3391373" cy="2562583"/>
          </a:xfrm>
        </p:spPr>
      </p:pic>
    </p:spTree>
    <p:extLst>
      <p:ext uri="{BB962C8B-B14F-4D97-AF65-F5344CB8AC3E}">
        <p14:creationId xmlns:p14="http://schemas.microsoft.com/office/powerpoint/2010/main" val="1073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shifts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Detailed view of shifts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87" y="2712676"/>
            <a:ext cx="3391373" cy="2414718"/>
          </a:xfrm>
        </p:spPr>
      </p:pic>
    </p:spTree>
    <p:extLst>
      <p:ext uri="{BB962C8B-B14F-4D97-AF65-F5344CB8AC3E}">
        <p14:creationId xmlns:p14="http://schemas.microsoft.com/office/powerpoint/2010/main" val="8549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 for Gary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Put pictures of your application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1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</a:t>
            </a:r>
            <a:r>
              <a:rPr lang="en-CA" dirty="0" smtClean="0"/>
              <a:t> Customer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6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</a:t>
            </a:r>
            <a:r>
              <a:rPr lang="en-CA" dirty="0" smtClean="0"/>
              <a:t> Details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00888"/>
            <a:ext cx="1829055" cy="1848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63" y="3906807"/>
            <a:ext cx="3373052" cy="642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23" y="3268899"/>
            <a:ext cx="2867786" cy="1243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10" y="2498666"/>
            <a:ext cx="2232558" cy="77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98" y="5180222"/>
            <a:ext cx="2311111" cy="10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5" y="5268191"/>
            <a:ext cx="2286000" cy="1007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31" y="5117218"/>
            <a:ext cx="2773686" cy="1158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80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User view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Written in C# on .NET 4.5</a:t>
            </a:r>
          </a:p>
          <a:p>
            <a:r>
              <a:rPr lang="en-CA" dirty="0" smtClean="0"/>
              <a:t>Windows Forms as the GUI Toolkit</a:t>
            </a:r>
          </a:p>
          <a:p>
            <a:r>
              <a:rPr lang="en-CA" dirty="0" smtClean="0"/>
              <a:t>Portable onto any computer that can use .NET 4.5</a:t>
            </a:r>
          </a:p>
          <a:p>
            <a:r>
              <a:rPr lang="en-CA" dirty="0" smtClean="0"/>
              <a:t>SQLite 3 as a database backend</a:t>
            </a:r>
          </a:p>
          <a:p>
            <a:r>
              <a:rPr lang="en-CA" dirty="0" smtClean="0"/>
              <a:t>Requires System.Data.SQLite.dll- a .NET library for managing SQLite databases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1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Secure.cs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Hashes all passwords on entry into the program- administrators nor database has access to </a:t>
            </a:r>
            <a:r>
              <a:rPr lang="en-CA" dirty="0" err="1" smtClean="0"/>
              <a:t>unhashed</a:t>
            </a:r>
            <a:r>
              <a:rPr lang="en-CA" dirty="0" smtClean="0"/>
              <a:t> passwords</a:t>
            </a:r>
          </a:p>
          <a:p>
            <a:r>
              <a:rPr lang="en-CA" dirty="0" smtClean="0"/>
              <a:t>Uses SHA-512 (generation SHA-2), giving secure hashing while maintain reasonably fast performance (99 </a:t>
            </a:r>
            <a:r>
              <a:rPr lang="en-CA" dirty="0" err="1" smtClean="0"/>
              <a:t>MiB</a:t>
            </a:r>
            <a:r>
              <a:rPr lang="en-CA" dirty="0" smtClean="0"/>
              <a:t>/s)</a:t>
            </a:r>
          </a:p>
          <a:p>
            <a:r>
              <a:rPr lang="en-CA" dirty="0" smtClean="0"/>
              <a:t>Does not salt hashes, so still vulnerable to rainbow table- however risk deemed low enough to be acceptable</a:t>
            </a:r>
          </a:p>
          <a:p>
            <a:r>
              <a:rPr lang="en-CA" dirty="0" smtClean="0"/>
              <a:t>Wonderfully simple! Built-in libraries provide readable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0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DatabaseConnection.cs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Wrapper class for </a:t>
            </a:r>
            <a:r>
              <a:rPr lang="en-CA" dirty="0" err="1" smtClean="0"/>
              <a:t>System.Data.SQLite</a:t>
            </a:r>
            <a:endParaRPr lang="en-CA" dirty="0" smtClean="0"/>
          </a:p>
          <a:p>
            <a:r>
              <a:rPr lang="en-CA" dirty="0" smtClean="0"/>
              <a:t>Provides atomic queries and updates to the host table, cutting down on record locking</a:t>
            </a:r>
          </a:p>
        </p:txBody>
      </p:sp>
    </p:spTree>
    <p:extLst>
      <p:ext uri="{BB962C8B-B14F-4D97-AF65-F5344CB8AC3E}">
        <p14:creationId xmlns:p14="http://schemas.microsoft.com/office/powerpoint/2010/main" val="2872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4729" y="2351314"/>
            <a:ext cx="5189856" cy="3509737"/>
          </a:xfrm>
        </p:spPr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allowed the programmers to download, update, sync and merge the source</a:t>
            </a:r>
          </a:p>
          <a:p>
            <a:r>
              <a:rPr lang="en-CA" dirty="0" smtClean="0"/>
              <a:t>No worries about outdated source code</a:t>
            </a:r>
          </a:p>
          <a:p>
            <a:r>
              <a:rPr lang="en-CA" dirty="0" smtClean="0"/>
              <a:t>Automatic reversion history, rollback at any time</a:t>
            </a:r>
          </a:p>
          <a:p>
            <a:r>
              <a:rPr lang="en-CA" dirty="0" smtClean="0"/>
              <a:t>Issue creation and tracking</a:t>
            </a:r>
          </a:p>
          <a:p>
            <a:r>
              <a:rPr lang="en-CA" dirty="0" err="1" smtClean="0"/>
              <a:t>GitHub</a:t>
            </a:r>
            <a:r>
              <a:rPr lang="en-CA" dirty="0" smtClean="0"/>
              <a:t> is great- use it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Git implemented by </a:t>
            </a:r>
            <a:r>
              <a:rPr lang="en-CA" dirty="0" err="1" smtClean="0"/>
              <a:t>GitHub</a:t>
            </a:r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25" y="3634581"/>
            <a:ext cx="3048000" cy="1343025"/>
          </a:xfrm>
        </p:spPr>
      </p:pic>
    </p:spTree>
    <p:extLst>
      <p:ext uri="{BB962C8B-B14F-4D97-AF65-F5344CB8AC3E}">
        <p14:creationId xmlns:p14="http://schemas.microsoft.com/office/powerpoint/2010/main" val="16750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 for Gary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Put details about your application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4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JKS Enterprises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Local taxi cab &amp; auto repair company</a:t>
            </a:r>
          </a:p>
          <a:p>
            <a:r>
              <a:rPr lang="en-CA" dirty="0" smtClean="0"/>
              <a:t>Has by-hand paper &amp; filing method for recording shifts</a:t>
            </a:r>
          </a:p>
          <a:p>
            <a:r>
              <a:rPr lang="en-CA" dirty="0" smtClean="0"/>
              <a:t>Clocking in and clocking out is done by hand</a:t>
            </a:r>
          </a:p>
        </p:txBody>
      </p:sp>
    </p:spTree>
    <p:extLst>
      <p:ext uri="{BB962C8B-B14F-4D97-AF65-F5344CB8AC3E}">
        <p14:creationId xmlns:p14="http://schemas.microsoft.com/office/powerpoint/2010/main" val="4030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Organization Chart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1777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6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</a:t>
            </a:r>
            <a:r>
              <a:rPr lang="en-CA" dirty="0" smtClean="0"/>
              <a:t> Goal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3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Fast, Efficient, Digital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JKS deserves a modern, computerized system for accurate time tracking</a:t>
            </a:r>
          </a:p>
          <a:p>
            <a:r>
              <a:rPr lang="en-CA" dirty="0" smtClean="0"/>
              <a:t>Digital record-keeping increases user &amp; administrator confidence in accuracy and detail</a:t>
            </a:r>
          </a:p>
          <a:p>
            <a:r>
              <a:rPr lang="en-CA" dirty="0" smtClean="0"/>
              <a:t>Value-added features such as trend analysis, standardized forms and historical data aids strategic planning and projection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9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Employees should be able to review shifts</a:t>
            </a:r>
          </a:p>
          <a:p>
            <a:r>
              <a:rPr lang="en-CA" dirty="0" smtClean="0"/>
              <a:t>Employees should be able to clock in and out easily and automatically</a:t>
            </a:r>
          </a:p>
          <a:p>
            <a:r>
              <a:rPr lang="en-CA" dirty="0" smtClean="0"/>
              <a:t>Accountants should be able to automatically print cheques</a:t>
            </a:r>
          </a:p>
          <a:p>
            <a:r>
              <a:rPr lang="en-CA" dirty="0" smtClean="0"/>
              <a:t>Managers should be able to review data and make changes</a:t>
            </a:r>
          </a:p>
          <a:p>
            <a:r>
              <a:rPr lang="en-CA" dirty="0" smtClean="0"/>
              <a:t>Managers should be able to generate &amp; view reports</a:t>
            </a:r>
          </a:p>
          <a:p>
            <a:r>
              <a:rPr lang="en-CA" dirty="0" smtClean="0"/>
              <a:t>Managers should be able to override hours</a:t>
            </a:r>
          </a:p>
          <a:p>
            <a:r>
              <a:rPr lang="en-CA" dirty="0" smtClean="0"/>
              <a:t>Managers should be able to review report graphs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what Project Opal should 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4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System should include help dialogs</a:t>
            </a:r>
          </a:p>
          <a:p>
            <a:r>
              <a:rPr lang="en-CA" dirty="0" smtClean="0"/>
              <a:t>User should be able to clock in or out in at most 3 clicks</a:t>
            </a:r>
          </a:p>
          <a:p>
            <a:r>
              <a:rPr lang="en-CA" dirty="0" smtClean="0"/>
              <a:t>Interface should be simple</a:t>
            </a:r>
          </a:p>
          <a:p>
            <a:r>
              <a:rPr lang="en-CA" dirty="0" smtClean="0"/>
              <a:t>Interface should have multiple types of cues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how Project Opal should feel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System should be able to handle up to 100 active shifts</a:t>
            </a:r>
          </a:p>
          <a:p>
            <a:r>
              <a:rPr lang="en-CA" dirty="0" smtClean="0"/>
              <a:t>System should be able to process more than 500 shifts</a:t>
            </a:r>
          </a:p>
          <a:p>
            <a:r>
              <a:rPr lang="en-CA" dirty="0" smtClean="0"/>
              <a:t>System should be able to generate at least 5 reports daily</a:t>
            </a:r>
          </a:p>
          <a:p>
            <a:r>
              <a:rPr lang="en-CA" dirty="0" smtClean="0"/>
              <a:t>System should be able to generate 3 reports bi-weekly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how well Project Opal should 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32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168</TotalTime>
  <Words>612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2</vt:lpstr>
      <vt:lpstr>Quotable</vt:lpstr>
      <vt:lpstr>Project Opal</vt:lpstr>
      <vt:lpstr>The Customer</vt:lpstr>
      <vt:lpstr>JKS Enterprises</vt:lpstr>
      <vt:lpstr>The Organization Chart</vt:lpstr>
      <vt:lpstr>The Goal</vt:lpstr>
      <vt:lpstr>Fast, Efficient, Digital</vt:lpstr>
      <vt:lpstr>Functional Requirements</vt:lpstr>
      <vt:lpstr>Usability Requirements</vt:lpstr>
      <vt:lpstr>Performance Requirements</vt:lpstr>
      <vt:lpstr>Security Requirements</vt:lpstr>
      <vt:lpstr>The Product</vt:lpstr>
      <vt:lpstr>User View</vt:lpstr>
      <vt:lpstr>User View</vt:lpstr>
      <vt:lpstr>Login</vt:lpstr>
      <vt:lpstr>Clock in</vt:lpstr>
      <vt:lpstr>Clock out</vt:lpstr>
      <vt:lpstr>Inline review</vt:lpstr>
      <vt:lpstr>Review shifts</vt:lpstr>
      <vt:lpstr>This slide for Gary</vt:lpstr>
      <vt:lpstr>The Details</vt:lpstr>
      <vt:lpstr>Technologies</vt:lpstr>
      <vt:lpstr>User view</vt:lpstr>
      <vt:lpstr>Secure.cs</vt:lpstr>
      <vt:lpstr>DatabaseConnection.cs</vt:lpstr>
      <vt:lpstr>Version Control</vt:lpstr>
      <vt:lpstr>This slide for Gary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Opal</dc:title>
  <dc:creator>David Bel</dc:creator>
  <cp:lastModifiedBy>David Bel</cp:lastModifiedBy>
  <cp:revision>9</cp:revision>
  <dcterms:created xsi:type="dcterms:W3CDTF">2013-04-02T21:56:46Z</dcterms:created>
  <dcterms:modified xsi:type="dcterms:W3CDTF">2013-04-03T00:44:47Z</dcterms:modified>
</cp:coreProperties>
</file>