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59675" cy="100806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680364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640" y="5411880"/>
            <a:ext cx="680364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3880" y="235836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7640" y="541188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63880" y="541188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2190600" cy="27882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78040" y="2358360"/>
            <a:ext cx="2190600" cy="27882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78800" y="2358360"/>
            <a:ext cx="2190600" cy="27882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7640" y="5411880"/>
            <a:ext cx="2190600" cy="27882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678040" y="5411880"/>
            <a:ext cx="2190600" cy="27882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78800" y="5411880"/>
            <a:ext cx="2190600" cy="27882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358360"/>
            <a:ext cx="6803640" cy="584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680364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331992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880" y="2358360"/>
            <a:ext cx="331992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01760"/>
            <a:ext cx="6803640" cy="780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63880" y="2358360"/>
            <a:ext cx="331992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7640" y="541188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331992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3880" y="235836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3880" y="541188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133560"/>
            <a:ext cx="6803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7819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3880" y="2358360"/>
            <a:ext cx="3319920" cy="27882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endParaRPr b="0" lang="fr-FR" sz="56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640" y="5411880"/>
            <a:ext cx="680364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56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01760"/>
            <a:ext cx="6803640" cy="168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7819" spc="-1" strike="noStrike">
                <a:latin typeface="Arial"/>
              </a:rPr>
              <a:t>Cliquez pour éditer le format du texte-titre</a:t>
            </a:r>
            <a:endParaRPr b="0" lang="fr-FR" sz="7819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358360"/>
            <a:ext cx="6803640" cy="584568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25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5690" spc="-1" strike="noStrike">
                <a:latin typeface="Arial"/>
              </a:rPr>
              <a:t>Cliquez pour éditer le format du plan de texte</a:t>
            </a:r>
            <a:endParaRPr b="0" lang="fr-FR" sz="5690" spc="-1" strike="noStrike">
              <a:latin typeface="Arial"/>
            </a:endParaRPr>
          </a:p>
          <a:p>
            <a:pPr lvl="1" marL="864000" indent="-324000">
              <a:spcBef>
                <a:spcPts val="2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4970" spc="-1" strike="noStrike">
                <a:latin typeface="Arial"/>
              </a:rPr>
              <a:t>Second niveau de plan</a:t>
            </a:r>
            <a:endParaRPr b="0" lang="fr-FR" sz="4970" spc="-1" strike="noStrike">
              <a:latin typeface="Arial"/>
            </a:endParaRPr>
          </a:p>
          <a:p>
            <a:pPr lvl="2" marL="1296000" indent="-288000">
              <a:spcBef>
                <a:spcPts val="15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270" spc="-1" strike="noStrike">
                <a:latin typeface="Arial"/>
              </a:rPr>
              <a:t>Troisième niveau de plan</a:t>
            </a:r>
            <a:endParaRPr b="0" lang="fr-FR" sz="4270" spc="-1" strike="noStrike">
              <a:latin typeface="Arial"/>
            </a:endParaRPr>
          </a:p>
          <a:p>
            <a:pPr lvl="3" marL="1728000" indent="-216000">
              <a:spcBef>
                <a:spcPts val="10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550" spc="-1" strike="noStrike">
                <a:latin typeface="Arial"/>
              </a:rPr>
              <a:t>Quatrième niveau de plan</a:t>
            </a:r>
            <a:endParaRPr b="0" lang="fr-FR" sz="3550" spc="-1" strike="noStrike">
              <a:latin typeface="Arial"/>
            </a:endParaRPr>
          </a:p>
          <a:p>
            <a:pPr lvl="4" marL="2160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550" spc="-1" strike="noStrike">
                <a:latin typeface="Arial"/>
              </a:rPr>
              <a:t>Cinquième niveau de plan</a:t>
            </a:r>
            <a:endParaRPr b="0" lang="fr-FR" sz="3550" spc="-1" strike="noStrike"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550" spc="-1" strike="noStrike">
                <a:latin typeface="Arial"/>
              </a:rPr>
              <a:t>Sixième niveau de plan</a:t>
            </a:r>
            <a:endParaRPr b="0" lang="fr-FR" sz="3550" spc="-1" strike="noStrike">
              <a:latin typeface="Arial"/>
            </a:endParaRPr>
          </a:p>
          <a:p>
            <a:pPr lvl="6" marL="3024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550" spc="-1" strike="noStrike">
                <a:latin typeface="Arial"/>
              </a:rPr>
              <a:t>Septième niveau de plan</a:t>
            </a:r>
            <a:endParaRPr b="0" lang="fr-FR" sz="355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77640" y="9182520"/>
            <a:ext cx="1761120" cy="69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5160" y="9182520"/>
            <a:ext cx="2396160" cy="69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20160" y="9182520"/>
            <a:ext cx="1761120" cy="69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5102B67-64B4-41B3-8A7F-6EAC9467FA1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64000" y="640080"/>
            <a:ext cx="4896000" cy="727920"/>
          </a:xfrm>
          <a:custGeom>
            <a:avLst/>
            <a:gdLst/>
            <a:ahLst/>
            <a:rect l="0" t="0" r="r" b="b"/>
            <a:pathLst>
              <a:path w="13602" h="2024">
                <a:moveTo>
                  <a:pt x="337" y="0"/>
                </a:moveTo>
                <a:lnTo>
                  <a:pt x="337" y="0"/>
                </a:lnTo>
                <a:cubicBezTo>
                  <a:pt x="278" y="0"/>
                  <a:pt x="220" y="16"/>
                  <a:pt x="169" y="45"/>
                </a:cubicBezTo>
                <a:cubicBezTo>
                  <a:pt x="117" y="75"/>
                  <a:pt x="75" y="117"/>
                  <a:pt x="45" y="169"/>
                </a:cubicBezTo>
                <a:cubicBezTo>
                  <a:pt x="16" y="220"/>
                  <a:pt x="0" y="278"/>
                  <a:pt x="0" y="337"/>
                </a:cubicBezTo>
                <a:lnTo>
                  <a:pt x="0" y="1685"/>
                </a:lnTo>
                <a:lnTo>
                  <a:pt x="0" y="1686"/>
                </a:lnTo>
                <a:cubicBezTo>
                  <a:pt x="0" y="1745"/>
                  <a:pt x="16" y="1803"/>
                  <a:pt x="45" y="1854"/>
                </a:cubicBezTo>
                <a:cubicBezTo>
                  <a:pt x="75" y="1906"/>
                  <a:pt x="117" y="1948"/>
                  <a:pt x="169" y="1978"/>
                </a:cubicBezTo>
                <a:cubicBezTo>
                  <a:pt x="220" y="2007"/>
                  <a:pt x="278" y="2023"/>
                  <a:pt x="337" y="2023"/>
                </a:cubicBezTo>
                <a:lnTo>
                  <a:pt x="13263" y="2023"/>
                </a:lnTo>
                <a:lnTo>
                  <a:pt x="13264" y="2023"/>
                </a:lnTo>
                <a:cubicBezTo>
                  <a:pt x="13323" y="2023"/>
                  <a:pt x="13381" y="2007"/>
                  <a:pt x="13432" y="1978"/>
                </a:cubicBezTo>
                <a:cubicBezTo>
                  <a:pt x="13484" y="1948"/>
                  <a:pt x="13526" y="1906"/>
                  <a:pt x="13556" y="1854"/>
                </a:cubicBezTo>
                <a:cubicBezTo>
                  <a:pt x="13585" y="1803"/>
                  <a:pt x="13601" y="1745"/>
                  <a:pt x="13601" y="1686"/>
                </a:cubicBezTo>
                <a:lnTo>
                  <a:pt x="13600" y="337"/>
                </a:lnTo>
                <a:lnTo>
                  <a:pt x="13601" y="337"/>
                </a:lnTo>
                <a:lnTo>
                  <a:pt x="13601" y="337"/>
                </a:lnTo>
                <a:cubicBezTo>
                  <a:pt x="13601" y="278"/>
                  <a:pt x="13585" y="220"/>
                  <a:pt x="13556" y="169"/>
                </a:cubicBezTo>
                <a:cubicBezTo>
                  <a:pt x="13526" y="117"/>
                  <a:pt x="13484" y="75"/>
                  <a:pt x="13432" y="45"/>
                </a:cubicBezTo>
                <a:cubicBezTo>
                  <a:pt x="13381" y="16"/>
                  <a:pt x="13323" y="0"/>
                  <a:pt x="13264" y="0"/>
                </a:cubicBezTo>
                <a:lnTo>
                  <a:pt x="33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Mod </a:t>
            </a:r>
            <a:r>
              <a:rPr b="0" lang="fr-FR" sz="1800" spc="-1" strike="noStrike">
                <a:latin typeface="Arial"/>
              </a:rPr>
              <a:t>process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64360" y="7039800"/>
            <a:ext cx="5039640" cy="736200"/>
          </a:xfrm>
          <a:custGeom>
            <a:avLst/>
            <a:gdLst/>
            <a:ahLst/>
            <a:rect l="0" t="0" r="r" b="b"/>
            <a:pathLst>
              <a:path w="14001" h="2047">
                <a:moveTo>
                  <a:pt x="341" y="0"/>
                </a:moveTo>
                <a:lnTo>
                  <a:pt x="341" y="0"/>
                </a:lnTo>
                <a:cubicBezTo>
                  <a:pt x="281" y="0"/>
                  <a:pt x="222" y="16"/>
                  <a:pt x="171" y="46"/>
                </a:cubicBezTo>
                <a:cubicBezTo>
                  <a:pt x="119" y="76"/>
                  <a:pt x="76" y="119"/>
                  <a:pt x="46" y="171"/>
                </a:cubicBezTo>
                <a:cubicBezTo>
                  <a:pt x="16" y="222"/>
                  <a:pt x="0" y="281"/>
                  <a:pt x="0" y="341"/>
                </a:cubicBezTo>
                <a:lnTo>
                  <a:pt x="0" y="1705"/>
                </a:lnTo>
                <a:lnTo>
                  <a:pt x="0" y="1705"/>
                </a:lnTo>
                <a:cubicBezTo>
                  <a:pt x="0" y="1765"/>
                  <a:pt x="16" y="1824"/>
                  <a:pt x="46" y="1876"/>
                </a:cubicBezTo>
                <a:cubicBezTo>
                  <a:pt x="76" y="1927"/>
                  <a:pt x="119" y="1970"/>
                  <a:pt x="171" y="2000"/>
                </a:cubicBezTo>
                <a:cubicBezTo>
                  <a:pt x="222" y="2030"/>
                  <a:pt x="281" y="2046"/>
                  <a:pt x="341" y="2046"/>
                </a:cubicBezTo>
                <a:lnTo>
                  <a:pt x="13659" y="2046"/>
                </a:lnTo>
                <a:lnTo>
                  <a:pt x="13659" y="2046"/>
                </a:lnTo>
                <a:cubicBezTo>
                  <a:pt x="13719" y="2046"/>
                  <a:pt x="13778" y="2030"/>
                  <a:pt x="13830" y="2000"/>
                </a:cubicBezTo>
                <a:cubicBezTo>
                  <a:pt x="13881" y="1970"/>
                  <a:pt x="13924" y="1927"/>
                  <a:pt x="13954" y="1876"/>
                </a:cubicBezTo>
                <a:cubicBezTo>
                  <a:pt x="13984" y="1824"/>
                  <a:pt x="14000" y="1765"/>
                  <a:pt x="14000" y="1705"/>
                </a:cubicBezTo>
                <a:lnTo>
                  <a:pt x="14000" y="341"/>
                </a:lnTo>
                <a:lnTo>
                  <a:pt x="14000" y="341"/>
                </a:lnTo>
                <a:lnTo>
                  <a:pt x="14000" y="341"/>
                </a:lnTo>
                <a:cubicBezTo>
                  <a:pt x="14000" y="281"/>
                  <a:pt x="13984" y="222"/>
                  <a:pt x="13954" y="171"/>
                </a:cubicBezTo>
                <a:cubicBezTo>
                  <a:pt x="13924" y="119"/>
                  <a:pt x="13881" y="76"/>
                  <a:pt x="13830" y="46"/>
                </a:cubicBezTo>
                <a:cubicBezTo>
                  <a:pt x="13778" y="16"/>
                  <a:pt x="13719" y="0"/>
                  <a:pt x="13659" y="0"/>
                </a:cubicBezTo>
                <a:lnTo>
                  <a:pt x="34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Mod timeline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864360" y="3583800"/>
            <a:ext cx="4895640" cy="664200"/>
          </a:xfrm>
          <a:custGeom>
            <a:avLst/>
            <a:gdLst/>
            <a:ahLst/>
            <a:rect l="0" t="0" r="r" b="b"/>
            <a:pathLst>
              <a:path w="13601" h="1847">
                <a:moveTo>
                  <a:pt x="307" y="0"/>
                </a:moveTo>
                <a:lnTo>
                  <a:pt x="308" y="0"/>
                </a:lnTo>
                <a:cubicBezTo>
                  <a:pt x="254" y="0"/>
                  <a:pt x="201" y="14"/>
                  <a:pt x="154" y="41"/>
                </a:cubicBezTo>
                <a:cubicBezTo>
                  <a:pt x="107" y="68"/>
                  <a:pt x="68" y="107"/>
                  <a:pt x="41" y="154"/>
                </a:cubicBezTo>
                <a:cubicBezTo>
                  <a:pt x="14" y="201"/>
                  <a:pt x="0" y="254"/>
                  <a:pt x="0" y="308"/>
                </a:cubicBezTo>
                <a:lnTo>
                  <a:pt x="0" y="1538"/>
                </a:lnTo>
                <a:lnTo>
                  <a:pt x="0" y="1538"/>
                </a:lnTo>
                <a:cubicBezTo>
                  <a:pt x="0" y="1592"/>
                  <a:pt x="14" y="1645"/>
                  <a:pt x="41" y="1692"/>
                </a:cubicBezTo>
                <a:cubicBezTo>
                  <a:pt x="68" y="1739"/>
                  <a:pt x="107" y="1778"/>
                  <a:pt x="154" y="1805"/>
                </a:cubicBezTo>
                <a:cubicBezTo>
                  <a:pt x="201" y="1832"/>
                  <a:pt x="254" y="1846"/>
                  <a:pt x="308" y="1846"/>
                </a:cubicBezTo>
                <a:lnTo>
                  <a:pt x="13292" y="1846"/>
                </a:lnTo>
                <a:lnTo>
                  <a:pt x="13292" y="1846"/>
                </a:lnTo>
                <a:cubicBezTo>
                  <a:pt x="13346" y="1846"/>
                  <a:pt x="13399" y="1832"/>
                  <a:pt x="13446" y="1805"/>
                </a:cubicBezTo>
                <a:cubicBezTo>
                  <a:pt x="13493" y="1778"/>
                  <a:pt x="13532" y="1739"/>
                  <a:pt x="13559" y="1692"/>
                </a:cubicBezTo>
                <a:cubicBezTo>
                  <a:pt x="13586" y="1645"/>
                  <a:pt x="13600" y="1592"/>
                  <a:pt x="13600" y="1538"/>
                </a:cubicBezTo>
                <a:lnTo>
                  <a:pt x="13600" y="307"/>
                </a:lnTo>
                <a:lnTo>
                  <a:pt x="13600" y="308"/>
                </a:lnTo>
                <a:lnTo>
                  <a:pt x="13600" y="308"/>
                </a:lnTo>
                <a:cubicBezTo>
                  <a:pt x="13600" y="254"/>
                  <a:pt x="13586" y="201"/>
                  <a:pt x="13559" y="154"/>
                </a:cubicBezTo>
                <a:cubicBezTo>
                  <a:pt x="13532" y="107"/>
                  <a:pt x="13493" y="68"/>
                  <a:pt x="13446" y="41"/>
                </a:cubicBezTo>
                <a:cubicBezTo>
                  <a:pt x="13399" y="14"/>
                  <a:pt x="13346" y="0"/>
                  <a:pt x="13292" y="0"/>
                </a:cubicBezTo>
                <a:lnTo>
                  <a:pt x="30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Mod tl_engine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" name="Line 4"/>
          <p:cNvSpPr/>
          <p:nvPr/>
        </p:nvSpPr>
        <p:spPr>
          <a:xfrm>
            <a:off x="2160000" y="1368000"/>
            <a:ext cx="0" cy="221580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5"/>
          <p:cNvSpPr/>
          <p:nvPr/>
        </p:nvSpPr>
        <p:spPr>
          <a:xfrm>
            <a:off x="2160000" y="4248000"/>
            <a:ext cx="0" cy="277560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6"/>
          <p:cNvSpPr/>
          <p:nvPr/>
        </p:nvSpPr>
        <p:spPr>
          <a:xfrm>
            <a:off x="4824000" y="1368000"/>
            <a:ext cx="0" cy="2215800"/>
          </a:xfrm>
          <a:prstGeom prst="line">
            <a:avLst/>
          </a:prstGeom>
          <a:ln w="5724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7"/>
          <p:cNvSpPr/>
          <p:nvPr/>
        </p:nvSpPr>
        <p:spPr>
          <a:xfrm>
            <a:off x="4824000" y="4264200"/>
            <a:ext cx="0" cy="2775600"/>
          </a:xfrm>
          <a:prstGeom prst="line">
            <a:avLst/>
          </a:prstGeom>
          <a:ln w="5724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 rot="42600">
            <a:off x="5177160" y="5244840"/>
            <a:ext cx="1728000" cy="1080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1800" spc="-1" strike="noStrike">
                <a:latin typeface="Arial"/>
              </a:rPr>
              <a:t> </a:t>
            </a:r>
            <a:r>
              <a:rPr b="1" lang="fr-FR" sz="1800" spc="-1" strike="noStrike">
                <a:latin typeface="Arial"/>
              </a:rPr>
              <a:t>Actions </a:t>
            </a:r>
            <a:r>
              <a:rPr b="0" lang="fr-FR" sz="1800" spc="-1" strike="noStrike"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RstBtn,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NxtBtn,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PrvBtn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 rot="42600">
            <a:off x="5033160" y="1882440"/>
            <a:ext cx="1728000" cy="1080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 </a:t>
            </a:r>
            <a:r>
              <a:rPr b="1" lang="fr-FR" sz="1800" spc="-1" strike="noStrike">
                <a:latin typeface="Arial"/>
              </a:rPr>
              <a:t>Actions </a:t>
            </a:r>
            <a:r>
              <a:rPr b="0" lang="fr-FR" sz="1800" spc="-1" strike="noStrike"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RstBtn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 flipH="1" flipV="1">
            <a:off x="6192000" y="2736000"/>
            <a:ext cx="432000" cy="2952000"/>
          </a:xfrm>
          <a:prstGeom prst="line">
            <a:avLst/>
          </a:prstGeom>
          <a:ln>
            <a:solidFill>
              <a:srgbClr val="3465a4"/>
            </a:solidFill>
            <a:custDash>
              <a:ds d="600000" sp="300000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 rot="42600">
            <a:off x="205920" y="4908240"/>
            <a:ext cx="2016000" cy="1573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1800" spc="-1" strike="noStrike">
                <a:latin typeface="Arial"/>
              </a:rPr>
              <a:t> </a:t>
            </a:r>
            <a:r>
              <a:rPr b="1" lang="fr-FR" sz="1800" spc="-1" strike="noStrike">
                <a:latin typeface="Arial"/>
              </a:rPr>
              <a:t>process_config</a:t>
            </a:r>
            <a:r>
              <a:rPr b="0" lang="fr-FR" sz="1800" spc="-1" strike="noStrike"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Mandatory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Current.pos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StepsNames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isDone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2020-09-27T08:27:34Z</dcterms:created>
  <dc:creator/>
  <dc:description/>
  <dc:language>fr-FR</dc:language>
  <cp:lastModifiedBy/>
  <dcterms:modified xsi:type="dcterms:W3CDTF">2020-09-28T06:32:30Z</dcterms:modified>
  <cp:revision>4</cp:revision>
  <dc:subject/>
  <dc:title/>
</cp:coreProperties>
</file>