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90CC92-EEA2-431F-AB9D-C1E5439226B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Lava-land.ru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3886200"/>
            <a:ext cx="3024336" cy="2567136"/>
          </a:xfrm>
        </p:spPr>
        <p:txBody>
          <a:bodyPr/>
          <a:lstStyle/>
          <a:p>
            <a:r>
              <a:rPr lang="ru-RU" dirty="0" smtClean="0"/>
              <a:t>Выполняли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Бубнов</a:t>
            </a:r>
          </a:p>
          <a:p>
            <a:r>
              <a:rPr lang="ru-RU" dirty="0" smtClean="0"/>
              <a:t>Демьян и Наумов Лаврентий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49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3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Цели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r>
              <a:rPr lang="ru-RU" sz="2800" dirty="0" smtClean="0"/>
              <a:t>Требуется </a:t>
            </a:r>
            <a:r>
              <a:rPr lang="ru-RU" sz="2800" dirty="0" smtClean="0"/>
              <a:t>создать сайт-облако</a:t>
            </a:r>
          </a:p>
          <a:p>
            <a:r>
              <a:rPr lang="ru-RU" sz="2800" dirty="0" smtClean="0"/>
              <a:t>Также нужно оформить проект</a:t>
            </a:r>
          </a:p>
          <a:p>
            <a:r>
              <a:rPr lang="ru-RU" sz="2800" dirty="0" smtClean="0"/>
              <a:t>Задачи</a:t>
            </a:r>
            <a:r>
              <a:rPr lang="en-US" sz="2800" dirty="0" smtClean="0"/>
              <a:t>:</a:t>
            </a:r>
          </a:p>
          <a:p>
            <a:r>
              <a:rPr lang="ru-RU" dirty="0" smtClean="0"/>
              <a:t>Изучить модуль </a:t>
            </a:r>
            <a:r>
              <a:rPr lang="en-US" dirty="0" smtClean="0"/>
              <a:t>Flask</a:t>
            </a:r>
            <a:endParaRPr lang="ru-RU" sz="2800" dirty="0" smtClean="0"/>
          </a:p>
          <a:p>
            <a:r>
              <a:rPr lang="ru-RU" sz="2800" dirty="0" smtClean="0"/>
              <a:t>Реализовать хранение файлов на сервере</a:t>
            </a:r>
            <a:endParaRPr lang="ru-RU" sz="2800" dirty="0" smtClean="0"/>
          </a:p>
          <a:p>
            <a:r>
              <a:rPr lang="ru-RU" dirty="0" smtClean="0"/>
              <a:t>Сделать переписку для обмена сообщениями и файлами</a:t>
            </a:r>
          </a:p>
          <a:p>
            <a:r>
              <a:rPr lang="ru-RU" dirty="0" smtClean="0"/>
              <a:t>Красиво оформить сайт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65215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/>
              <a:t>Основной идеей проекта является возможность удаленного хранения файлов. Задача проекта дать возможность загружать и скачивать файлы, а также делиться доступом к ним с другими пользователями. Из известных аналогов есть следующие сервисы: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 и </a:t>
            </a:r>
            <a:r>
              <a:rPr lang="ru-RU" dirty="0" err="1"/>
              <a:t>Яндекс.Диск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6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030134"/>
            <a:ext cx="8229600" cy="4824536"/>
          </a:xfrm>
        </p:spPr>
        <p:txBody>
          <a:bodyPr>
            <a:normAutofit/>
          </a:bodyPr>
          <a:lstStyle/>
          <a:p>
            <a:r>
              <a:rPr lang="ru-RU" dirty="0" smtClean="0"/>
              <a:t>Скачивание файлов</a:t>
            </a:r>
          </a:p>
          <a:p>
            <a:r>
              <a:rPr lang="ru-RU" dirty="0" smtClean="0"/>
              <a:t>Удаление файлов</a:t>
            </a:r>
          </a:p>
          <a:p>
            <a:r>
              <a:rPr lang="ru-RU" dirty="0" smtClean="0"/>
              <a:t>Добавление описания к файлам</a:t>
            </a:r>
          </a:p>
          <a:p>
            <a:r>
              <a:rPr lang="ru-RU" dirty="0" smtClean="0"/>
              <a:t>Переписка с другими пользователями</a:t>
            </a:r>
          </a:p>
          <a:p>
            <a:r>
              <a:rPr lang="ru-RU" dirty="0" smtClean="0"/>
              <a:t>Можно поделиться фалами</a:t>
            </a:r>
            <a:endParaRPr lang="ru-RU" dirty="0"/>
          </a:p>
          <a:p>
            <a:pPr marL="13716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280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В проекте присутствует файл </a:t>
            </a:r>
            <a:r>
              <a:rPr lang="en-US" dirty="0" smtClean="0"/>
              <a:t>viewa.py </a:t>
            </a:r>
            <a:r>
              <a:rPr lang="ru-RU" dirty="0" smtClean="0"/>
              <a:t>в котором располагаются все обработчики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ru-RU" dirty="0" smtClean="0"/>
              <a:t>адресов, папка </a:t>
            </a:r>
            <a:r>
              <a:rPr lang="en-US" dirty="0" smtClean="0"/>
              <a:t>data </a:t>
            </a:r>
            <a:r>
              <a:rPr lang="ru-RU" dirty="0" smtClean="0"/>
              <a:t>в которой присутствуют таблицы и основные функции </a:t>
            </a:r>
            <a:r>
              <a:rPr lang="ru-RU" dirty="0"/>
              <a:t>для работы с </a:t>
            </a:r>
            <a:r>
              <a:rPr lang="ru-RU" dirty="0" err="1" smtClean="0"/>
              <a:t>бд</a:t>
            </a:r>
            <a:r>
              <a:rPr lang="ru-RU" dirty="0" smtClean="0"/>
              <a:t>. Также есть папка </a:t>
            </a:r>
            <a:r>
              <a:rPr lang="en-US" dirty="0" smtClean="0"/>
              <a:t>templates </a:t>
            </a:r>
            <a:r>
              <a:rPr lang="ru-RU" dirty="0" smtClean="0"/>
              <a:t>ы </a:t>
            </a:r>
            <a:r>
              <a:rPr lang="en-US" dirty="0" smtClean="0"/>
              <a:t>html </a:t>
            </a:r>
            <a:r>
              <a:rPr lang="ru-RU" dirty="0" smtClean="0"/>
              <a:t>шаблонами, папка </a:t>
            </a:r>
            <a:r>
              <a:rPr lang="en-US" dirty="0" smtClean="0"/>
              <a:t>static </a:t>
            </a:r>
            <a:r>
              <a:rPr lang="ru-RU" dirty="0" smtClean="0"/>
              <a:t>с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шаблонами и файлами. Запускается весь проект с помощью файла </a:t>
            </a:r>
            <a:r>
              <a:rPr lang="en-US" dirty="0" smtClean="0"/>
              <a:t>wsgi.py</a:t>
            </a:r>
            <a:r>
              <a:rPr lang="ru-RU" dirty="0" smtClean="0"/>
              <a:t>.</a:t>
            </a:r>
          </a:p>
          <a:p>
            <a:pPr marL="13716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509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ru-RU" dirty="0" smtClean="0"/>
              <a:t>Основными </a:t>
            </a:r>
            <a:r>
              <a:rPr lang="ru-RU" dirty="0"/>
              <a:t>технологиями являются python с его фреймворком Flask. Также используются дополнения к </a:t>
            </a:r>
            <a:r>
              <a:rPr lang="ru-RU" dirty="0" err="1"/>
              <a:t>flask</a:t>
            </a:r>
            <a:r>
              <a:rPr lang="ru-RU" dirty="0"/>
              <a:t>, а именно </a:t>
            </a:r>
            <a:r>
              <a:rPr lang="ru-RU" dirty="0" err="1"/>
              <a:t>flask-login</a:t>
            </a:r>
            <a:r>
              <a:rPr lang="ru-RU" dirty="0"/>
              <a:t> и </a:t>
            </a:r>
            <a:r>
              <a:rPr lang="ru-RU" dirty="0" err="1"/>
              <a:t>flask-sqlalchemy</a:t>
            </a:r>
            <a:r>
              <a:rPr lang="ru-RU" dirty="0"/>
              <a:t> для организации системы входа пользователей и доступа к базе данных. Интерфейс построен на базе </a:t>
            </a:r>
            <a:r>
              <a:rPr lang="ru-RU" dirty="0" err="1"/>
              <a:t>bootstrap</a:t>
            </a:r>
            <a:r>
              <a:rPr lang="ru-RU" dirty="0"/>
              <a:t> заготовок. В качестве обслуживающих подключение пользователей планируются использовать следующие технологии: </a:t>
            </a:r>
            <a:r>
              <a:rPr lang="ru-RU" dirty="0" err="1"/>
              <a:t>uwsgi</a:t>
            </a:r>
            <a:r>
              <a:rPr lang="ru-RU" dirty="0"/>
              <a:t> и </a:t>
            </a:r>
            <a:r>
              <a:rPr lang="ru-RU" dirty="0" err="1"/>
              <a:t>nginx</a:t>
            </a:r>
            <a:r>
              <a:rPr lang="ru-RU" dirty="0"/>
              <a:t>. А для обеспечения изоляции сервиса от других процессов планируется запуск через </a:t>
            </a:r>
            <a:r>
              <a:rPr lang="ru-RU" dirty="0" err="1"/>
              <a:t>docker</a:t>
            </a:r>
            <a:r>
              <a:rPr lang="ru-RU" dirty="0"/>
              <a:t> или связку </a:t>
            </a:r>
            <a:r>
              <a:rPr lang="ru-RU" dirty="0" err="1"/>
              <a:t>docker</a:t>
            </a:r>
            <a:r>
              <a:rPr lang="ru-RU" dirty="0"/>
              <a:t> и </a:t>
            </a:r>
            <a:r>
              <a:rPr lang="ru-RU" dirty="0" err="1"/>
              <a:t>docker-compose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39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196"/>
            <a:ext cx="8136904" cy="457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64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9208"/>
            <a:ext cx="8447584" cy="475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Сделали сайт-облако</a:t>
            </a:r>
            <a:endParaRPr lang="en-US" dirty="0" smtClean="0"/>
          </a:p>
          <a:p>
            <a:r>
              <a:rPr lang="ru-RU" dirty="0" smtClean="0"/>
              <a:t>Подтвердили </a:t>
            </a:r>
            <a:r>
              <a:rPr lang="ru-RU" dirty="0" smtClean="0"/>
              <a:t>полученные в ходе обучения знания на практике</a:t>
            </a:r>
          </a:p>
          <a:p>
            <a:r>
              <a:rPr lang="ru-RU" dirty="0" smtClean="0"/>
              <a:t>Получили </a:t>
            </a:r>
            <a:r>
              <a:rPr lang="ru-RU" dirty="0" smtClean="0"/>
              <a:t>ценный опыт в разработке </a:t>
            </a:r>
            <a:r>
              <a:rPr lang="ru-RU" dirty="0" smtClean="0"/>
              <a:t>сайтов</a:t>
            </a:r>
            <a:endParaRPr lang="ru-RU" dirty="0" smtClean="0"/>
          </a:p>
          <a:p>
            <a:r>
              <a:rPr lang="ru-RU" dirty="0" smtClean="0"/>
              <a:t>Узнали </a:t>
            </a:r>
            <a:r>
              <a:rPr lang="ru-RU" dirty="0" smtClean="0"/>
              <a:t>как работать с библиотекой </a:t>
            </a:r>
            <a:r>
              <a:rPr lang="en-US" dirty="0" smtClean="0"/>
              <a:t>flask</a:t>
            </a:r>
            <a:endParaRPr lang="ru-RU" dirty="0" smtClean="0"/>
          </a:p>
          <a:p>
            <a:r>
              <a:rPr lang="ru-RU" dirty="0" smtClean="0"/>
              <a:t>Научились загрузке и хранению фалов на сервере</a:t>
            </a:r>
          </a:p>
          <a:p>
            <a:r>
              <a:rPr lang="ru-RU" dirty="0" smtClean="0"/>
              <a:t>Реализовали не большую переписку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33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186</TotalTime>
  <Words>260</Words>
  <Application>Microsoft Office PowerPoint</Application>
  <PresentationFormat>Экран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Lava-land.ru</vt:lpstr>
      <vt:lpstr>Цели и задачи</vt:lpstr>
      <vt:lpstr>Описание</vt:lpstr>
      <vt:lpstr>Функционал</vt:lpstr>
      <vt:lpstr>Архитектура проекта</vt:lpstr>
      <vt:lpstr>Технологии</vt:lpstr>
      <vt:lpstr>Результат</vt:lpstr>
      <vt:lpstr>Результат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“taxi”</dc:title>
  <dc:creator>BOSS</dc:creator>
  <cp:lastModifiedBy>BOSS</cp:lastModifiedBy>
  <cp:revision>19</cp:revision>
  <dcterms:created xsi:type="dcterms:W3CDTF">2021-10-24T02:44:37Z</dcterms:created>
  <dcterms:modified xsi:type="dcterms:W3CDTF">2022-03-26T14:44:11Z</dcterms:modified>
</cp:coreProperties>
</file>