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3" r:id="rId5"/>
    <p:sldId id="272" r:id="rId6"/>
    <p:sldId id="276" r:id="rId7"/>
    <p:sldId id="275" r:id="rId8"/>
  </p:sldIdLst>
  <p:sldSz cx="12192000" cy="6858000"/>
  <p:notesSz cx="7104063" cy="10234613"/>
  <p:defaultTextStyle>
    <a:defPPr>
      <a:defRPr lang="zh-CN" alt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77777"/>
    <a:srgbClr val="3184F5"/>
    <a:srgbClr val="0A58CA"/>
    <a:srgbClr val="CCFBF0"/>
    <a:srgbClr val="BDEBF8"/>
    <a:srgbClr val="FEDBB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86" y="228"/>
      </p:cViewPr>
      <p:guideLst>
        <p:guide orient="horz" pos="2160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45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45"/>
            </a:lvl1pPr>
          </a:lstStyle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52315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957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numCol="1"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dirty="0"/>
              <a:t>Click to edit Master subtitle style</a:t>
            </a:r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 numCol="1"/>
          <a:lstStyle/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numCol="1"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 numCol="1"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numCol="1"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 numCol="1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numCol="1"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 numCol="1"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 numCol="1"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CN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 numCol="1"/>
          <a:lstStyle/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 numCol="1"/>
          <a:lstStyle/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numCol="1"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numCol="1"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 numCol="1"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EFD9D74-47D9-4702-A33C-335B63B48DBF}" type="datetimeFigureOut">
              <a:rPr lang="zh-CN" altLang="en-US" smtClean="0"/>
              <a:t>2022/5/5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ABC47A4-756D-490B-A52F-7D9E2C9FC05F}" type="slidenum">
              <a:rPr lang="en-US" altLang="zh-CN" smtClean="0"/>
              <a:t>‹#›</a:t>
            </a:fld>
            <a:endParaRPr lang="zh-CN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 numCol="1">
            <a:normAutofit/>
          </a:bodyPr>
          <a:lstStyle>
            <a:lvl1pPr>
              <a:defRPr sz="3600"/>
            </a:lvl1pPr>
          </a:lstStyle>
          <a:p>
            <a:r>
              <a:rPr lang="zh-CN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 numCol="1"/>
          <a:lstStyle/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CCFBF0"/>
            </a:gs>
            <a:gs pos="92000">
              <a:srgbClr val="BDEBF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CN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CN" dirty="0">
                <a:sym typeface="+mn-ea"/>
              </a:rPr>
              <a:t>Click to edit Master text styles</a:t>
            </a:r>
          </a:p>
          <a:p>
            <a:pPr lvl="1"/>
            <a:r>
              <a:rPr lang="zh-CN" dirty="0"/>
              <a:t>Second level</a:t>
            </a:r>
          </a:p>
          <a:p>
            <a:pPr lvl="2"/>
            <a:r>
              <a:rPr lang="zh-CN" dirty="0"/>
              <a:t>Third level</a:t>
            </a:r>
          </a:p>
          <a:p>
            <a:pPr lvl="3"/>
            <a:r>
              <a:rPr lang="zh-CN" dirty="0"/>
              <a:t>Fourth level</a:t>
            </a:r>
          </a:p>
          <a:p>
            <a:pPr lvl="4"/>
            <a:r>
              <a:rPr 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en-US" altLang="zh-CN" smtClean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 alt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2115"/>
            <a:ext cx="12192635" cy="954405"/>
          </a:xfrm>
        </p:spPr>
        <p:txBody>
          <a:bodyPr numCol="1">
            <a:normAutofit fontScale="90000"/>
          </a:bodyPr>
          <a:lstStyle/>
          <a:p>
            <a:r>
              <a:rPr lang="en-US" altLang="ru-RU" dirty="0">
                <a:solidFill>
                  <a:srgbClr val="5F5F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lava-land.ru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330" y="267970"/>
            <a:ext cx="6248400" cy="993140"/>
          </a:xfrm>
        </p:spPr>
        <p:txBody>
          <a:bodyPr numCol="1">
            <a:noAutofit/>
          </a:bodyPr>
          <a:lstStyle/>
          <a:p>
            <a:pPr algn="ctr"/>
            <a:r>
              <a:rPr lang="ru-RU" sz="28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Выполнили: Наумов Лаврентий</a:t>
            </a:r>
          </a:p>
          <a:p>
            <a:pPr algn="ctr"/>
            <a:r>
              <a:rPr lang="ru-RU" sz="28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Бубнов Демьян</a:t>
            </a:r>
            <a:endParaRPr lang="ru-RU" altLang="en-US" sz="2800">
              <a:ln>
                <a:noFill/>
              </a:ln>
              <a:solidFill>
                <a:srgbClr val="3184F5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Текстовое поле 3"/>
          <p:cNvSpPr txBox="1"/>
          <p:nvPr/>
        </p:nvSpPr>
        <p:spPr>
          <a:xfrm>
            <a:off x="7186613" y="267970"/>
            <a:ext cx="4236720" cy="993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ru-RU" sz="2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Академия Яндекс Лицея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ru-RU" sz="2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2022</a:t>
            </a:r>
            <a:endParaRPr lang="en-US" altLang="ru-RU" sz="280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95" y="492760"/>
            <a:ext cx="12202795" cy="509905"/>
          </a:xfrm>
        </p:spPr>
        <p:txBody>
          <a:bodyPr numCol="1">
            <a:noAutofit/>
          </a:bodyPr>
          <a:lstStyle/>
          <a:p>
            <a:pPr algn="ctr"/>
            <a:r>
              <a:rPr lang="en-US" altLang="ru-RU" sz="320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Эко-системы</a:t>
            </a:r>
            <a:r>
              <a:rPr lang="en-US" altLang="ru-RU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Идея проект</a:t>
            </a:r>
            <a:r>
              <a:rPr lang="ru-RU" sz="28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</a:t>
            </a:r>
            <a:endParaRPr lang="ru-RU" sz="2800">
              <a:solidFill>
                <a:srgbClr val="3184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1993265"/>
            <a:ext cx="5598795" cy="287147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2852420"/>
            <a:ext cx="3971925" cy="115252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0" y="4146550"/>
            <a:ext cx="1890395" cy="189039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2760"/>
            <a:ext cx="12203430" cy="509905"/>
          </a:xfrm>
        </p:spPr>
        <p:txBody>
          <a:bodyPr numCol="1">
            <a:noAutofit/>
          </a:bodyPr>
          <a:lstStyle/>
          <a:p>
            <a:pPr algn="ctr"/>
            <a:r>
              <a:rPr lang="ru-RU" altLang="en-US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				</a:t>
            </a:r>
            <a:r>
              <a:rPr lang="ru-RU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Задачи</a:t>
            </a:r>
            <a:endParaRPr lang="ru-RU" altLang="en-US" sz="3200">
              <a:solidFill>
                <a:srgbClr val="3184F5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Текстовое поле 1"/>
          <p:cNvSpPr txBox="1"/>
          <p:nvPr/>
        </p:nvSpPr>
        <p:spPr>
          <a:xfrm>
            <a:off x="448310" y="2965132"/>
            <a:ext cx="5193665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ru-RU" altLang="en-US" sz="2800" dirty="0">
                <a:solidFill>
                  <a:srgbClr val="3184F5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Разработать веб-сервис, позволяющий загружать и скачивать файлы, а </a:t>
            </a:r>
            <a:r>
              <a:rPr lang="ru-RU" altLang="en-US" sz="2800" dirty="0" smtClean="0">
                <a:solidFill>
                  <a:srgbClr val="3184F5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также</a:t>
            </a:r>
            <a:r>
              <a:rPr lang="en-US" altLang="en-US" sz="2800" dirty="0" smtClean="0">
                <a:solidFill>
                  <a:srgbClr val="3184F5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altLang="en-US" sz="2800" dirty="0" smtClean="0">
                <a:solidFill>
                  <a:srgbClr val="3184F5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удобно </a:t>
            </a:r>
            <a:r>
              <a:rPr lang="ru-RU" altLang="en-US" sz="2800" dirty="0">
                <a:solidFill>
                  <a:srgbClr val="3184F5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делиться ими с другими пользователями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795770" y="2138045"/>
            <a:ext cx="5299075" cy="45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Выбрать и изучить подходящий стек технологий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Создать web-приложение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Организовать подключение по </a:t>
            </a:r>
            <a:r>
              <a:rPr lang="en-US" altLang="ru-RU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IPv4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Организовать подключение по доменному имени</a:t>
            </a:r>
            <a:endParaRPr lang="ru-RU" altLang="en-US" sz="2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cxnSp>
        <p:nvCxnSpPr>
          <p:cNvPr id="6" name="Прямое соединение 5"/>
          <p:cNvCxnSpPr/>
          <p:nvPr/>
        </p:nvCxnSpPr>
        <p:spPr>
          <a:xfrm>
            <a:off x="0" y="2800985"/>
            <a:ext cx="5636895" cy="6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>
            <a:off x="5636895" y="2806700"/>
            <a:ext cx="2540" cy="23444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>
            <a:off x="-5080" y="5151120"/>
            <a:ext cx="5647055" cy="6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 flipV="1">
            <a:off x="6463030" y="2000250"/>
            <a:ext cx="5728970" cy="12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V="1">
            <a:off x="6473190" y="6040755"/>
            <a:ext cx="5718810" cy="19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6467475" y="2002155"/>
            <a:ext cx="10160" cy="4038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2760"/>
            <a:ext cx="12203430" cy="509905"/>
          </a:xfrm>
        </p:spPr>
        <p:txBody>
          <a:bodyPr numCol="1">
            <a:noAutofit/>
          </a:bodyPr>
          <a:lstStyle/>
          <a:p>
            <a:r>
              <a:rPr lang="ru-RU" altLang="ru-RU" sz="3200" dirty="0" smtClean="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Удобное совмещение</a:t>
            </a:r>
            <a:r>
              <a:rPr lang="en-US" altLang="ru-RU" sz="3200" dirty="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Messenger + Cloud</a:t>
            </a:r>
            <a:endParaRPr lang="en-US" altLang="ru-RU" sz="3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Текстовое поле 3"/>
          <p:cNvSpPr txBox="1"/>
          <p:nvPr/>
        </p:nvSpPr>
        <p:spPr>
          <a:xfrm>
            <a:off x="935990" y="2642870"/>
            <a:ext cx="4605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pic>
        <p:nvPicPr>
          <p:cNvPr id="1026" name="Picture 2" descr="Signal Private Messenger - Скачать бесплатно. Мессенджеры. Аудио- и  видеозвон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6903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оп-10 облачных хранилищ 2019 года | forNote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79" y="1523656"/>
            <a:ext cx="3837304" cy="22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15978" y="5499854"/>
            <a:ext cx="6234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Arial" pitchFamily="34" charset="0"/>
                <a:cs typeface="Arial" pitchFamily="34" charset="0"/>
              </a:rPr>
              <a:t>lava-land.ru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436620" y="3827478"/>
            <a:ext cx="876300" cy="149890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345680" y="3705558"/>
            <a:ext cx="1009650" cy="149890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2760"/>
            <a:ext cx="12192000" cy="509905"/>
          </a:xfrm>
        </p:spPr>
        <p:txBody>
          <a:bodyPr numCol="1">
            <a:noAutofit/>
          </a:bodyPr>
          <a:lstStyle/>
          <a:p>
            <a:pPr algn="ctr">
              <a:buClrTx/>
              <a:buSzTx/>
            </a:pPr>
            <a:r>
              <a:rPr lang="ru-RU" altLang="en-US" sz="3200">
                <a:latin typeface="Arial" panose="020B0604020202020204" pitchFamily="34" charset="0"/>
                <a:cs typeface="Arial" panose="020B0604020202020204" pitchFamily="34" charset="0"/>
              </a:rPr>
              <a:t>Стек технологий</a:t>
            </a:r>
            <a:r>
              <a:rPr lang="en-US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en-US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Почему такой выбор?</a:t>
            </a: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Текстовое поле 3"/>
          <p:cNvSpPr txBox="1"/>
          <p:nvPr/>
        </p:nvSpPr>
        <p:spPr>
          <a:xfrm>
            <a:off x="935990" y="2642870"/>
            <a:ext cx="4605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pic>
        <p:nvPicPr>
          <p:cNvPr id="2" name="Изображение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635" y="2575560"/>
            <a:ext cx="8860790" cy="415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829935" y="1706245"/>
            <a:ext cx="3173095" cy="1393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Прямое соединение 5"/>
          <p:cNvCxnSpPr/>
          <p:nvPr/>
        </p:nvCxnSpPr>
        <p:spPr>
          <a:xfrm>
            <a:off x="1533525" y="2575560"/>
            <a:ext cx="2105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>
            <a:off x="1533525" y="6734810"/>
            <a:ext cx="2105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 flipH="1">
            <a:off x="1528445" y="2579370"/>
            <a:ext cx="5080" cy="41554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 flipH="1">
            <a:off x="3629025" y="2577465"/>
            <a:ext cx="5080" cy="41554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2760"/>
            <a:ext cx="12203430" cy="509905"/>
          </a:xfrm>
        </p:spPr>
        <p:txBody>
          <a:bodyPr numCol="1">
            <a:noAutofit/>
          </a:bodyPr>
          <a:lstStyle/>
          <a:p>
            <a:pPr algn="ctr">
              <a:buClrTx/>
              <a:buSzTx/>
            </a:pPr>
            <a:r>
              <a:rPr lang="en-US" altLang="ru-RU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Web-приложение		</a:t>
            </a:r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Python + </a:t>
            </a:r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Flask + Waitress</a:t>
            </a: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Текстовое поле 3"/>
          <p:cNvSpPr txBox="1"/>
          <p:nvPr/>
        </p:nvSpPr>
        <p:spPr>
          <a:xfrm>
            <a:off x="935990" y="2642870"/>
            <a:ext cx="4605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447800"/>
            <a:ext cx="7155180" cy="518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1064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2760"/>
            <a:ext cx="12203430" cy="509905"/>
          </a:xfrm>
        </p:spPr>
        <p:txBody>
          <a:bodyPr numCol="1">
            <a:noAutofit/>
          </a:bodyPr>
          <a:lstStyle/>
          <a:p>
            <a:pPr algn="ctr">
              <a:buClrTx/>
              <a:buSzTx/>
            </a:pPr>
            <a:r>
              <a:rPr lang="ru-RU" altLang="en-US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 проекта</a:t>
            </a:r>
            <a:r>
              <a:rPr lang="en-US" altLang="ru-RU" sz="3200">
                <a:solidFill>
                  <a:srgbClr val="3184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altLang="en-US" sz="3200"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endParaRPr lang="ru-RU" alt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5" name="Прямое соединение 4"/>
          <p:cNvCxnSpPr/>
          <p:nvPr/>
        </p:nvCxnSpPr>
        <p:spPr>
          <a:xfrm>
            <a:off x="0" y="1354455"/>
            <a:ext cx="12202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Текстовое поле 3"/>
          <p:cNvSpPr txBox="1"/>
          <p:nvPr/>
        </p:nvSpPr>
        <p:spPr>
          <a:xfrm>
            <a:off x="935990" y="2642870"/>
            <a:ext cx="4605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pic>
        <p:nvPicPr>
          <p:cNvPr id="104" name="Изображение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320790" y="5066665"/>
            <a:ext cx="4859655" cy="947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7521575" y="1764665"/>
            <a:ext cx="3175000" cy="254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1121410" y="2186305"/>
            <a:ext cx="5716905" cy="2485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</Words>
  <Application>Microsoft Office PowerPoint</Application>
  <PresentationFormat>Произвольный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lava-land.ru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lava-land.ru</dc:title>
  <dc:creator>lawrence</dc:creator>
  <cp:lastModifiedBy>BOSS</cp:lastModifiedBy>
  <cp:revision>23</cp:revision>
  <dcterms:created xsi:type="dcterms:W3CDTF">2022-04-06T16:25:00Z</dcterms:created>
  <dcterms:modified xsi:type="dcterms:W3CDTF">2022-05-05T12:47:49Z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88D5A8CAA5064CD1A29027BC23AAF290</vt:lpwstr>
  </property>
</Properties>
</file>