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 id="2147483650" r:id="rId3"/>
    <p:sldMasterId id="2147483651" r:id="rId4"/>
  </p:sldMasterIdLst>
  <p:notesMasterIdLst>
    <p:notesMasterId r:id="rId16"/>
  </p:notesMasterIdLst>
  <p:handoutMasterIdLst>
    <p:handoutMasterId r:id="rId17"/>
  </p:handoutMasterIdLst>
  <p:sldIdLst>
    <p:sldId id="285" r:id="rId5"/>
    <p:sldId id="395" r:id="rId6"/>
    <p:sldId id="396" r:id="rId7"/>
    <p:sldId id="398" r:id="rId8"/>
    <p:sldId id="397" r:id="rId9"/>
    <p:sldId id="399" r:id="rId10"/>
    <p:sldId id="400" r:id="rId11"/>
    <p:sldId id="401" r:id="rId12"/>
    <p:sldId id="402" r:id="rId13"/>
    <p:sldId id="403" r:id="rId14"/>
    <p:sldId id="404" r:id="rId15"/>
  </p:sldIdLst>
  <p:sldSz cx="9144000" cy="6858000" type="screen4x3"/>
  <p:notesSz cx="6858000" cy="9144000"/>
  <p:defaultTextStyle>
    <a:defPPr>
      <a:defRPr lang="en-US"/>
    </a:defPPr>
    <a:lvl1pPr algn="r" rtl="0" fontAlgn="base">
      <a:spcBef>
        <a:spcPct val="0"/>
      </a:spcBef>
      <a:spcAft>
        <a:spcPct val="0"/>
      </a:spcAft>
      <a:defRPr sz="2400" b="1" kern="1200">
        <a:solidFill>
          <a:srgbClr val="333399"/>
        </a:solidFill>
        <a:latin typeface="Arial" pitchFamily="34" charset="0"/>
        <a:ea typeface="黑体" pitchFamily="2" charset="-122"/>
        <a:cs typeface="+mn-cs"/>
      </a:defRPr>
    </a:lvl1pPr>
    <a:lvl2pPr marL="457200" algn="r" rtl="0" fontAlgn="base">
      <a:spcBef>
        <a:spcPct val="0"/>
      </a:spcBef>
      <a:spcAft>
        <a:spcPct val="0"/>
      </a:spcAft>
      <a:defRPr sz="2400" b="1" kern="1200">
        <a:solidFill>
          <a:srgbClr val="333399"/>
        </a:solidFill>
        <a:latin typeface="Arial" pitchFamily="34" charset="0"/>
        <a:ea typeface="黑体" pitchFamily="2" charset="-122"/>
        <a:cs typeface="+mn-cs"/>
      </a:defRPr>
    </a:lvl2pPr>
    <a:lvl3pPr marL="914400" algn="r" rtl="0" fontAlgn="base">
      <a:spcBef>
        <a:spcPct val="0"/>
      </a:spcBef>
      <a:spcAft>
        <a:spcPct val="0"/>
      </a:spcAft>
      <a:defRPr sz="2400" b="1" kern="1200">
        <a:solidFill>
          <a:srgbClr val="333399"/>
        </a:solidFill>
        <a:latin typeface="Arial" pitchFamily="34" charset="0"/>
        <a:ea typeface="黑体" pitchFamily="2" charset="-122"/>
        <a:cs typeface="+mn-cs"/>
      </a:defRPr>
    </a:lvl3pPr>
    <a:lvl4pPr marL="1371600" algn="r" rtl="0" fontAlgn="base">
      <a:spcBef>
        <a:spcPct val="0"/>
      </a:spcBef>
      <a:spcAft>
        <a:spcPct val="0"/>
      </a:spcAft>
      <a:defRPr sz="2400" b="1" kern="1200">
        <a:solidFill>
          <a:srgbClr val="333399"/>
        </a:solidFill>
        <a:latin typeface="Arial" pitchFamily="34" charset="0"/>
        <a:ea typeface="黑体" pitchFamily="2" charset="-122"/>
        <a:cs typeface="+mn-cs"/>
      </a:defRPr>
    </a:lvl4pPr>
    <a:lvl5pPr marL="1828800" algn="r" rtl="0" fontAlgn="base">
      <a:spcBef>
        <a:spcPct val="0"/>
      </a:spcBef>
      <a:spcAft>
        <a:spcPct val="0"/>
      </a:spcAft>
      <a:defRPr sz="2400" b="1" kern="1200">
        <a:solidFill>
          <a:srgbClr val="333399"/>
        </a:solidFill>
        <a:latin typeface="Arial" pitchFamily="34" charset="0"/>
        <a:ea typeface="黑体" pitchFamily="2" charset="-122"/>
        <a:cs typeface="+mn-cs"/>
      </a:defRPr>
    </a:lvl5pPr>
    <a:lvl6pPr marL="2286000" algn="l" defTabSz="914400" rtl="0" eaLnBrk="1" latinLnBrk="0" hangingPunct="1">
      <a:defRPr sz="2400" b="1" kern="1200">
        <a:solidFill>
          <a:srgbClr val="333399"/>
        </a:solidFill>
        <a:latin typeface="Arial" pitchFamily="34" charset="0"/>
        <a:ea typeface="黑体" pitchFamily="2" charset="-122"/>
        <a:cs typeface="+mn-cs"/>
      </a:defRPr>
    </a:lvl6pPr>
    <a:lvl7pPr marL="2743200" algn="l" defTabSz="914400" rtl="0" eaLnBrk="1" latinLnBrk="0" hangingPunct="1">
      <a:defRPr sz="2400" b="1" kern="1200">
        <a:solidFill>
          <a:srgbClr val="333399"/>
        </a:solidFill>
        <a:latin typeface="Arial" pitchFamily="34" charset="0"/>
        <a:ea typeface="黑体" pitchFamily="2" charset="-122"/>
        <a:cs typeface="+mn-cs"/>
      </a:defRPr>
    </a:lvl7pPr>
    <a:lvl8pPr marL="3200400" algn="l" defTabSz="914400" rtl="0" eaLnBrk="1" latinLnBrk="0" hangingPunct="1">
      <a:defRPr sz="2400" b="1" kern="1200">
        <a:solidFill>
          <a:srgbClr val="333399"/>
        </a:solidFill>
        <a:latin typeface="Arial" pitchFamily="34" charset="0"/>
        <a:ea typeface="黑体" pitchFamily="2" charset="-122"/>
        <a:cs typeface="+mn-cs"/>
      </a:defRPr>
    </a:lvl8pPr>
    <a:lvl9pPr marL="3657600" algn="l" defTabSz="914400" rtl="0" eaLnBrk="1" latinLnBrk="0" hangingPunct="1">
      <a:defRPr sz="2400" b="1" kern="1200">
        <a:solidFill>
          <a:srgbClr val="333399"/>
        </a:solidFill>
        <a:latin typeface="Arial" pitchFamily="34"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00CC"/>
    <a:srgbClr val="FF0066"/>
    <a:srgbClr val="3333FF"/>
    <a:srgbClr val="C5AB0F"/>
    <a:srgbClr val="E6E4B4"/>
    <a:srgbClr val="E6A65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03" autoAdjust="0"/>
    <p:restoredTop sz="82069" autoAdjust="0"/>
  </p:normalViewPr>
  <p:slideViewPr>
    <p:cSldViewPr>
      <p:cViewPr>
        <p:scale>
          <a:sx n="64" d="100"/>
          <a:sy n="64" d="100"/>
        </p:scale>
        <p:origin x="-76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ea typeface="宋体" pitchFamily="2" charset="-122"/>
              </a:defRPr>
            </a:lvl1pPr>
          </a:lstStyle>
          <a:p>
            <a:pPr>
              <a:defRPr/>
            </a:pPr>
            <a:endParaRPr lang="zh-CN" altLang="en-US"/>
          </a:p>
        </p:txBody>
      </p:sp>
      <p:sp>
        <p:nvSpPr>
          <p:cNvPr id="1064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pitchFamily="34" charset="0"/>
                <a:ea typeface="宋体" pitchFamily="2" charset="-122"/>
              </a:defRPr>
            </a:lvl1pPr>
          </a:lstStyle>
          <a:p>
            <a:pPr>
              <a:defRPr/>
            </a:pPr>
            <a:endParaRPr lang="en-US" altLang="zh-CN"/>
          </a:p>
        </p:txBody>
      </p:sp>
      <p:sp>
        <p:nvSpPr>
          <p:cNvPr id="1065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ea typeface="宋体" pitchFamily="2" charset="-122"/>
              </a:defRPr>
            </a:lvl1pPr>
          </a:lstStyle>
          <a:p>
            <a:pPr>
              <a:defRPr/>
            </a:pPr>
            <a:endParaRPr lang="en-US" altLang="zh-CN"/>
          </a:p>
        </p:txBody>
      </p:sp>
      <p:sp>
        <p:nvSpPr>
          <p:cNvPr id="1065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pitchFamily="34" charset="0"/>
                <a:ea typeface="宋体" pitchFamily="2" charset="-122"/>
              </a:defRPr>
            </a:lvl1pPr>
          </a:lstStyle>
          <a:p>
            <a:pPr>
              <a:defRPr/>
            </a:pPr>
            <a:fld id="{36C67B5D-91B0-4B39-9FF0-EF942B535E0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ea typeface="宋体" pitchFamily="2" charset="-122"/>
              </a:defRPr>
            </a:lvl1pPr>
          </a:lstStyle>
          <a:p>
            <a:pPr>
              <a:defRPr/>
            </a:pPr>
            <a:endParaRPr lang="zh-CN" altLang="en-US"/>
          </a:p>
        </p:txBody>
      </p:sp>
      <p:sp>
        <p:nvSpPr>
          <p:cNvPr id="104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pitchFamily="34" charset="0"/>
                <a:ea typeface="宋体"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ea typeface="宋体" pitchFamily="2" charset="-122"/>
              </a:defRPr>
            </a:lvl1pPr>
          </a:lstStyle>
          <a:p>
            <a:pPr>
              <a:defRPr/>
            </a:pPr>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pitchFamily="34" charset="0"/>
                <a:ea typeface="宋体" pitchFamily="2" charset="-122"/>
              </a:defRPr>
            </a:lvl1pPr>
          </a:lstStyle>
          <a:p>
            <a:pPr>
              <a:defRPr/>
            </a:pPr>
            <a:fld id="{17EAA18B-DAA7-4F8A-A8C3-24E5B924872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8DFB1B9-794C-4A4D-83CF-AF47C38A6C35}" type="slidenum">
              <a:rPr lang="zh-CN" altLang="en-US" smtClean="0"/>
              <a:pPr/>
              <a:t>1</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pitchFamily="34" charset="0"/>
                <a:ea typeface="宋体" pitchFamily="2" charset="-122"/>
                <a:cs typeface="+mn-cs"/>
              </a:rPr>
              <a:t>正常情况下，股权可以通过转让给公司内部其他股东，或者经过公司其他股东同意转让给外部第三人。此乃小股东退出公司的上策，但是前提是能找到下家买家，或者公司其他股东愿意接受股份。</a:t>
            </a:r>
            <a:endParaRPr lang="zh-CN" altLang="en-US" sz="1200" kern="1200" dirty="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17EAA18B-DAA7-4F8A-A8C3-24E5B9248724}" type="slidenum">
              <a:rPr lang="zh-CN" altLang="en-US"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当以上三条件中的任何一条件满足时，小股东可以要求公司购买自己的股份，强制性地将自己退出公司。</a:t>
            </a:r>
            <a:endParaRPr lang="en-US" altLang="zh-CN" sz="1200" kern="1200" dirty="0" smtClean="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第一种条件须要求连续五年公司盈利且不分配利润；</a:t>
            </a:r>
            <a:endParaRPr lang="en-US" altLang="zh-CN" sz="1200" kern="1200" dirty="0" smtClean="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第二种、第三种方式则存在一个证明责任的分担问题，小股东一般需要聘请律师或者会计师对公司进行尽职调查。</a:t>
            </a:r>
            <a:endParaRPr lang="en-US" altLang="zh-CN" sz="1200" kern="1200" dirty="0" smtClean="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chemeClr val="tx1"/>
              </a:solidFill>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7EAA18B-DAA7-4F8A-A8C3-24E5B9248724}" type="slidenum">
              <a:rPr lang="zh-CN" altLang="en-US"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Arial" pitchFamily="34" charset="0"/>
                <a:ea typeface="宋体"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17EAA18B-DAA7-4F8A-A8C3-24E5B9248724}"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Rectangle 41"/>
          <p:cNvSpPr>
            <a:spLocks noChangeArrowheads="1"/>
          </p:cNvSpPr>
          <p:nvPr/>
        </p:nvSpPr>
        <p:spPr bwMode="auto">
          <a:xfrm>
            <a:off x="257175" y="228600"/>
            <a:ext cx="8610600" cy="6400800"/>
          </a:xfrm>
          <a:prstGeom prst="rect">
            <a:avLst/>
          </a:prstGeom>
          <a:noFill/>
          <a:ln w="19050">
            <a:solidFill>
              <a:schemeClr val="bg2"/>
            </a:solidFill>
            <a:miter lim="800000"/>
            <a:headEnd/>
            <a:tailEnd/>
          </a:ln>
          <a:effectLst/>
        </p:spPr>
        <p:txBody>
          <a:bodyPr wrap="none" anchor="ctr"/>
          <a:lstStyle/>
          <a:p>
            <a:pPr>
              <a:defRPr/>
            </a:pPr>
            <a:endParaRPr lang="zh-CN" altLang="en-US"/>
          </a:p>
        </p:txBody>
      </p:sp>
      <p:sp>
        <p:nvSpPr>
          <p:cNvPr id="3" name="Rectangle 29"/>
          <p:cNvSpPr>
            <a:spLocks noChangeArrowheads="1"/>
          </p:cNvSpPr>
          <p:nvPr/>
        </p:nvSpPr>
        <p:spPr bwMode="gray">
          <a:xfrm>
            <a:off x="285750" y="785813"/>
            <a:ext cx="8618538" cy="83820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w="9525">
            <a:noFill/>
            <a:miter lim="800000"/>
            <a:headEnd/>
            <a:tailEnd/>
          </a:ln>
          <a:effectLst/>
        </p:spPr>
        <p:txBody>
          <a:bodyPr wrap="none" anchor="ctr"/>
          <a:lstStyle/>
          <a:p>
            <a:pPr>
              <a:defRPr/>
            </a:pPr>
            <a:endParaRPr lang="zh-CN" altLang="en-US"/>
          </a:p>
        </p:txBody>
      </p:sp>
      <p:grpSp>
        <p:nvGrpSpPr>
          <p:cNvPr id="4" name="Group 35"/>
          <p:cNvGrpSpPr>
            <a:grpSpLocks/>
          </p:cNvGrpSpPr>
          <p:nvPr/>
        </p:nvGrpSpPr>
        <p:grpSpPr bwMode="auto">
          <a:xfrm flipH="1">
            <a:off x="0" y="785813"/>
            <a:ext cx="533400" cy="838200"/>
            <a:chOff x="0" y="1584"/>
            <a:chExt cx="864" cy="1296"/>
          </a:xfrm>
        </p:grpSpPr>
        <p:sp>
          <p:nvSpPr>
            <p:cNvPr id="5" name="Rectangle 32"/>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6" name="Rectangle 33"/>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7" name="Rectangle 34"/>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grpSp>
        <p:nvGrpSpPr>
          <p:cNvPr id="8" name="Group 36"/>
          <p:cNvGrpSpPr>
            <a:grpSpLocks/>
          </p:cNvGrpSpPr>
          <p:nvPr/>
        </p:nvGrpSpPr>
        <p:grpSpPr bwMode="auto">
          <a:xfrm>
            <a:off x="8610600" y="785813"/>
            <a:ext cx="533400" cy="838200"/>
            <a:chOff x="0" y="1584"/>
            <a:chExt cx="864" cy="1296"/>
          </a:xfrm>
        </p:grpSpPr>
        <p:sp>
          <p:nvSpPr>
            <p:cNvPr id="9" name="Rectangle 37"/>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 name="Rectangle 38"/>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1" name="Rectangle 39"/>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sp>
        <p:nvSpPr>
          <p:cNvPr id="12" name="Freeform 40"/>
          <p:cNvSpPr>
            <a:spLocks/>
          </p:cNvSpPr>
          <p:nvPr/>
        </p:nvSpPr>
        <p:spPr bwMode="gray">
          <a:xfrm>
            <a:off x="4286250" y="785813"/>
            <a:ext cx="723900" cy="247650"/>
          </a:xfrm>
          <a:custGeom>
            <a:avLst/>
            <a:gdLst/>
            <a:ahLst/>
            <a:cxnLst>
              <a:cxn ang="0">
                <a:pos x="0" y="0"/>
              </a:cxn>
              <a:cxn ang="0">
                <a:pos x="236" y="156"/>
              </a:cxn>
              <a:cxn ang="0">
                <a:pos x="456" y="0"/>
              </a:cxn>
              <a:cxn ang="0">
                <a:pos x="0" y="0"/>
              </a:cxn>
            </a:cxnLst>
            <a:rect l="0" t="0" r="r" b="b"/>
            <a:pathLst>
              <a:path w="456" h="156">
                <a:moveTo>
                  <a:pt x="0" y="0"/>
                </a:moveTo>
                <a:lnTo>
                  <a:pt x="236" y="156"/>
                </a:lnTo>
                <a:lnTo>
                  <a:pt x="456" y="0"/>
                </a:lnTo>
                <a:lnTo>
                  <a:pt x="0" y="0"/>
                </a:lnTo>
                <a:close/>
              </a:path>
            </a:pathLst>
          </a:custGeom>
          <a:solidFill>
            <a:srgbClr val="000000">
              <a:alpha val="14999"/>
            </a:srgbClr>
          </a:solidFill>
          <a:ln w="9525">
            <a:noFill/>
            <a:round/>
            <a:headEnd/>
            <a:tailEnd/>
          </a:ln>
          <a:effectLst/>
        </p:spPr>
        <p:txBody>
          <a:bodyPr/>
          <a:lstStyle/>
          <a:p>
            <a:pPr>
              <a:defRPr/>
            </a:pPr>
            <a:endParaRPr lang="zh-CN" altLang="en-US"/>
          </a:p>
        </p:txBody>
      </p:sp>
      <p:pic>
        <p:nvPicPr>
          <p:cNvPr id="13" name="Picture 60" descr="cube"/>
          <p:cNvPicPr>
            <a:picLocks noChangeAspect="1" noChangeArrowheads="1"/>
          </p:cNvPicPr>
          <p:nvPr userDrawn="1"/>
        </p:nvPicPr>
        <p:blipFill>
          <a:blip r:embed="rId2"/>
          <a:srcRect/>
          <a:stretch>
            <a:fillRect/>
          </a:stretch>
        </p:blipFill>
        <p:spPr bwMode="auto">
          <a:xfrm>
            <a:off x="0" y="0"/>
            <a:ext cx="1981200" cy="1714500"/>
          </a:xfrm>
          <a:prstGeom prst="rect">
            <a:avLst/>
          </a:prstGeom>
          <a:noFill/>
          <a:ln w="9525">
            <a:noFill/>
            <a:miter lim="800000"/>
            <a:headEnd/>
            <a:tailEnd/>
          </a:ln>
        </p:spPr>
      </p:pic>
      <p:sp>
        <p:nvSpPr>
          <p:cNvPr id="14" name="Rectangle 4"/>
          <p:cNvSpPr>
            <a:spLocks noGrp="1" noChangeArrowheads="1"/>
          </p:cNvSpPr>
          <p:nvPr>
            <p:ph type="dt" sz="half" idx="10"/>
          </p:nvPr>
        </p:nvSpPr>
        <p:spPr>
          <a:xfrm>
            <a:off x="228600" y="6613525"/>
            <a:ext cx="2133600" cy="244475"/>
          </a:xfrm>
          <a:prstGeom prst="rect">
            <a:avLst/>
          </a:prstGeom>
        </p:spPr>
        <p:txBody>
          <a:bodyPr/>
          <a:lstStyle>
            <a:lvl1pPr algn="l">
              <a:defRPr b="0">
                <a:solidFill>
                  <a:srgbClr val="000000"/>
                </a:solidFill>
                <a:latin typeface="Arial" pitchFamily="34" charset="0"/>
              </a:defRPr>
            </a:lvl1pPr>
          </a:lstStyle>
          <a:p>
            <a:pPr>
              <a:defRPr/>
            </a:pPr>
            <a:endParaRPr lang="en-US" altLang="zh-CN"/>
          </a:p>
        </p:txBody>
      </p:sp>
      <p:sp>
        <p:nvSpPr>
          <p:cNvPr id="15" name="Rectangle 5"/>
          <p:cNvSpPr>
            <a:spLocks noGrp="1" noChangeArrowheads="1"/>
          </p:cNvSpPr>
          <p:nvPr>
            <p:ph type="ftr" sz="quarter" idx="11"/>
          </p:nvPr>
        </p:nvSpPr>
        <p:spPr>
          <a:xfrm>
            <a:off x="3200400" y="6613525"/>
            <a:ext cx="2895600" cy="244475"/>
          </a:xfrm>
          <a:prstGeom prst="rect">
            <a:avLst/>
          </a:prstGeom>
        </p:spPr>
        <p:txBody>
          <a:bodyPr/>
          <a:lstStyle>
            <a:lvl1pPr algn="ctr">
              <a:defRPr sz="1000" b="0" i="0">
                <a:solidFill>
                  <a:srgbClr val="000000"/>
                </a:solidFill>
                <a:latin typeface="Arial" charset="0"/>
              </a:defRPr>
            </a:lvl1pPr>
          </a:lstStyle>
          <a:p>
            <a:pPr>
              <a:defRPr/>
            </a:pPr>
            <a:endParaRPr lang="en-US" altLang="zh-CN"/>
          </a:p>
        </p:txBody>
      </p:sp>
      <p:sp>
        <p:nvSpPr>
          <p:cNvPr id="16" name="Rectangle 6"/>
          <p:cNvSpPr>
            <a:spLocks noGrp="1" noChangeArrowheads="1"/>
          </p:cNvSpPr>
          <p:nvPr>
            <p:ph type="sldNum" sz="quarter" idx="12"/>
          </p:nvPr>
        </p:nvSpPr>
        <p:spPr>
          <a:xfrm>
            <a:off x="6781800" y="6613525"/>
            <a:ext cx="2133600" cy="244475"/>
          </a:xfrm>
        </p:spPr>
        <p:txBody>
          <a:bodyPr/>
          <a:lstStyle>
            <a:lvl1pPr algn="r">
              <a:defRPr>
                <a:latin typeface="Arial" pitchFamily="34" charset="0"/>
              </a:defRPr>
            </a:lvl1pPr>
          </a:lstStyle>
          <a:p>
            <a:pPr>
              <a:defRPr/>
            </a:pPr>
            <a:fld id="{BB609663-0ACD-4E03-A953-ED08BD05AA14}" type="slidenum">
              <a:rPr lang="zh-CN" altLang="en-US"/>
              <a:pPr>
                <a:defRPr/>
              </a:pPr>
              <a:t>‹#›</a:t>
            </a:fld>
            <a:endParaRPr lang="en-US" altLang="zh-CN"/>
          </a:p>
        </p:txBody>
      </p:sp>
      <p:sp>
        <p:nvSpPr>
          <p:cNvPr id="17" name="TextBox 16"/>
          <p:cNvSpPr txBox="1"/>
          <p:nvPr userDrawn="1"/>
        </p:nvSpPr>
        <p:spPr>
          <a:xfrm>
            <a:off x="5239198" y="6072206"/>
            <a:ext cx="3608680" cy="461665"/>
          </a:xfrm>
          <a:prstGeom prst="rect">
            <a:avLst/>
          </a:prstGeom>
          <a:noFill/>
        </p:spPr>
        <p:txBody>
          <a:bodyPr wrap="none" rtlCol="0">
            <a:spAutoFit/>
          </a:bodyPr>
          <a:lstStyle/>
          <a:p>
            <a:pPr algn="r"/>
            <a:r>
              <a:rPr lang="en-US" altLang="zh-CN" dirty="0" smtClean="0"/>
              <a:t> </a:t>
            </a:r>
            <a:r>
              <a:rPr lang="en-US" altLang="zh-CN" dirty="0" smtClean="0"/>
              <a:t>      </a:t>
            </a:r>
            <a:r>
              <a:rPr lang="zh-CN" altLang="en-US" dirty="0" smtClean="0">
                <a:latin typeface="华文隶书" pitchFamily="2" charset="-122"/>
                <a:ea typeface="华文隶书" pitchFamily="2" charset="-122"/>
              </a:rPr>
              <a:t>版权所有</a:t>
            </a:r>
            <a:r>
              <a:rPr lang="en-US" altLang="zh-CN" dirty="0" smtClean="0">
                <a:latin typeface="华文隶书" pitchFamily="2" charset="-122"/>
                <a:ea typeface="华文隶书" pitchFamily="2" charset="-122"/>
              </a:rPr>
              <a:t>2009</a:t>
            </a:r>
            <a:r>
              <a:rPr lang="zh-CN" altLang="en-US" dirty="0" smtClean="0">
                <a:latin typeface="华文隶书" pitchFamily="2" charset="-122"/>
                <a:ea typeface="华文隶书" pitchFamily="2" charset="-122"/>
              </a:rPr>
              <a:t>年</a:t>
            </a:r>
            <a:r>
              <a:rPr lang="en-US" altLang="zh-CN" dirty="0" smtClean="0">
                <a:latin typeface="华文隶书" pitchFamily="2" charset="-122"/>
                <a:ea typeface="华文隶书" pitchFamily="2" charset="-122"/>
              </a:rPr>
              <a:t>4</a:t>
            </a:r>
            <a:r>
              <a:rPr lang="zh-CN" altLang="en-US" dirty="0" smtClean="0">
                <a:latin typeface="华文隶书" pitchFamily="2" charset="-122"/>
                <a:ea typeface="华文隶书" pitchFamily="2" charset="-122"/>
              </a:rPr>
              <a:t>月    </a:t>
            </a:r>
            <a:endParaRPr lang="zh-CN" altLang="en-US"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5650502-29FD-474A-AE2E-3B743A7B2F31}"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0002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8483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4A6CE2CE-048F-4FDF-8F4B-3A001C277C58}"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80010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18ED4F82-3F7F-48E6-A29E-6126BCF07CB3}"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0D11FE-143A-44EE-9A1A-1EA5A33B0FF7}"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04BD97-7296-4249-9232-D942ACE7D6E1}"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FDD051-4C9E-4C0A-9FC6-808402BA75B4}"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188015-B7E0-40BA-B18A-1A5E07CC9DD9}"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311E81D-8150-40D7-918D-9E95AF09AD5D}"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EB683B-F467-4072-A820-936F0B02DFD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72D3916-1622-40B7-95BD-C1D90E538C3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32504ED-37B1-4B39-9D4B-831A5F6B7B69}"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EFA67E-686D-46E1-A9A9-3583D98F44E9}"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5BA213-DB0A-4DF6-8CFA-B8561F5E93AC}"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0EE21D-E362-4A7B-B70A-63C0D16B11AD}"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383F2B-4FB1-431F-9FDE-57EAC58E42A9}"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B66709-17EA-4FB9-8FD9-1D369A2FA242}"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8CDD71-E846-40EC-AA40-2F38024E7E77}"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92787D-076E-4D18-B955-9570056C3436}"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8E8719F-68E1-4024-B77D-E647F8E4DC64}"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7E673BF-280A-4D64-86F3-68F9C1910277}"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44747F-5BAD-4101-844B-28086E61CF9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DBD8EB1C-ECFA-4C6A-87BB-DB79D73B98EF}"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BAB4B7F-8B31-47AC-ADF8-9D863D32F8F8}"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0C2DBB-8CDC-47AE-9E2A-524C0751500F}"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21D553-76E9-495A-A8CF-D85931E542A9}"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D1BD07-807C-4A18-820F-2E9944731388}"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DE2D44-B32B-4B79-93AA-90D21EAC3B34}"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257175" y="228600"/>
            <a:ext cx="8610600" cy="6400800"/>
          </a:xfrm>
          <a:prstGeom prst="rect">
            <a:avLst/>
          </a:prstGeom>
          <a:noFill/>
          <a:ln w="19050">
            <a:solidFill>
              <a:schemeClr val="bg2"/>
            </a:solidFill>
            <a:miter lim="800000"/>
            <a:headEnd/>
            <a:tailEnd/>
          </a:ln>
          <a:effectLst/>
        </p:spPr>
        <p:txBody>
          <a:bodyPr wrap="none" anchor="ctr"/>
          <a:lstStyle/>
          <a:p>
            <a:pPr>
              <a:defRPr/>
            </a:pPr>
            <a:endParaRPr lang="zh-CN" altLang="en-US"/>
          </a:p>
        </p:txBody>
      </p:sp>
      <p:sp>
        <p:nvSpPr>
          <p:cNvPr id="5" name="Rectangle 4"/>
          <p:cNvSpPr>
            <a:spLocks noChangeArrowheads="1"/>
          </p:cNvSpPr>
          <p:nvPr/>
        </p:nvSpPr>
        <p:spPr bwMode="gray">
          <a:xfrm>
            <a:off x="263525" y="3124200"/>
            <a:ext cx="8618538" cy="83820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w="9525">
            <a:noFill/>
            <a:miter lim="800000"/>
            <a:headEnd/>
            <a:tailEnd/>
          </a:ln>
          <a:effectLst/>
        </p:spPr>
        <p:txBody>
          <a:bodyPr wrap="none" anchor="ctr"/>
          <a:lstStyle/>
          <a:p>
            <a:pPr>
              <a:defRPr/>
            </a:pPr>
            <a:endParaRPr lang="zh-CN" altLang="en-US"/>
          </a:p>
        </p:txBody>
      </p:sp>
      <p:sp>
        <p:nvSpPr>
          <p:cNvPr id="6" name="Text Box 9"/>
          <p:cNvSpPr txBox="1">
            <a:spLocks noChangeArrowheads="1"/>
          </p:cNvSpPr>
          <p:nvPr/>
        </p:nvSpPr>
        <p:spPr bwMode="gray">
          <a:xfrm>
            <a:off x="3886200" y="5715000"/>
            <a:ext cx="1447800" cy="457200"/>
          </a:xfrm>
          <a:prstGeom prst="rect">
            <a:avLst/>
          </a:prstGeom>
          <a:noFill/>
          <a:ln w="9525">
            <a:noFill/>
            <a:miter lim="800000"/>
            <a:headEnd/>
            <a:tailEnd/>
          </a:ln>
          <a:effectLst/>
        </p:spPr>
        <p:txBody>
          <a:bodyPr>
            <a:spAutoFit/>
          </a:bodyPr>
          <a:lstStyle/>
          <a:p>
            <a:pPr algn="ctr">
              <a:defRPr/>
            </a:pPr>
            <a:r>
              <a:rPr lang="en-US" altLang="zh-CN" i="1">
                <a:solidFill>
                  <a:schemeClr val="tx1"/>
                </a:solidFill>
                <a:latin typeface="Verdana" pitchFamily="34" charset="0"/>
                <a:ea typeface="宋体" pitchFamily="2" charset="-122"/>
              </a:rPr>
              <a:t>LOGO</a:t>
            </a:r>
          </a:p>
        </p:txBody>
      </p:sp>
      <p:grpSp>
        <p:nvGrpSpPr>
          <p:cNvPr id="7" name="Group 10"/>
          <p:cNvGrpSpPr>
            <a:grpSpLocks/>
          </p:cNvGrpSpPr>
          <p:nvPr/>
        </p:nvGrpSpPr>
        <p:grpSpPr bwMode="auto">
          <a:xfrm flipH="1">
            <a:off x="0" y="3124200"/>
            <a:ext cx="533400" cy="838200"/>
            <a:chOff x="0" y="1584"/>
            <a:chExt cx="864" cy="1296"/>
          </a:xfrm>
        </p:grpSpPr>
        <p:sp>
          <p:nvSpPr>
            <p:cNvPr id="8" name="Rectangle 11"/>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9" name="Rectangle 12"/>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 name="Rectangle 13"/>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grpSp>
        <p:nvGrpSpPr>
          <p:cNvPr id="11" name="Group 14"/>
          <p:cNvGrpSpPr>
            <a:grpSpLocks/>
          </p:cNvGrpSpPr>
          <p:nvPr/>
        </p:nvGrpSpPr>
        <p:grpSpPr bwMode="auto">
          <a:xfrm>
            <a:off x="8610600" y="3124200"/>
            <a:ext cx="533400" cy="838200"/>
            <a:chOff x="0" y="1584"/>
            <a:chExt cx="864" cy="1296"/>
          </a:xfrm>
        </p:grpSpPr>
        <p:sp>
          <p:nvSpPr>
            <p:cNvPr id="12" name="Rectangle 15"/>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3" name="Rectangle 16"/>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4" name="Rectangle 17"/>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sp>
        <p:nvSpPr>
          <p:cNvPr id="15" name="Freeform 18"/>
          <p:cNvSpPr>
            <a:spLocks/>
          </p:cNvSpPr>
          <p:nvPr/>
        </p:nvSpPr>
        <p:spPr bwMode="gray">
          <a:xfrm>
            <a:off x="4197350" y="3124200"/>
            <a:ext cx="723900" cy="247650"/>
          </a:xfrm>
          <a:custGeom>
            <a:avLst/>
            <a:gdLst/>
            <a:ahLst/>
            <a:cxnLst>
              <a:cxn ang="0">
                <a:pos x="0" y="0"/>
              </a:cxn>
              <a:cxn ang="0">
                <a:pos x="236" y="156"/>
              </a:cxn>
              <a:cxn ang="0">
                <a:pos x="456" y="0"/>
              </a:cxn>
              <a:cxn ang="0">
                <a:pos x="0" y="0"/>
              </a:cxn>
            </a:cxnLst>
            <a:rect l="0" t="0" r="r" b="b"/>
            <a:pathLst>
              <a:path w="456" h="156">
                <a:moveTo>
                  <a:pt x="0" y="0"/>
                </a:moveTo>
                <a:lnTo>
                  <a:pt x="236" y="156"/>
                </a:lnTo>
                <a:lnTo>
                  <a:pt x="456" y="0"/>
                </a:lnTo>
                <a:lnTo>
                  <a:pt x="0" y="0"/>
                </a:lnTo>
                <a:close/>
              </a:path>
            </a:pathLst>
          </a:custGeom>
          <a:solidFill>
            <a:srgbClr val="000000">
              <a:alpha val="14999"/>
            </a:srgbClr>
          </a:solidFill>
          <a:ln w="9525">
            <a:noFill/>
            <a:round/>
            <a:headEnd/>
            <a:tailEnd/>
          </a:ln>
          <a:effectLst/>
        </p:spPr>
        <p:txBody>
          <a:bodyPr/>
          <a:lstStyle/>
          <a:p>
            <a:pPr>
              <a:defRPr/>
            </a:pPr>
            <a:endParaRPr lang="zh-CN" altLang="en-US"/>
          </a:p>
        </p:txBody>
      </p:sp>
      <p:pic>
        <p:nvPicPr>
          <p:cNvPr id="16" name="Picture 20"/>
          <p:cNvPicPr>
            <a:picLocks noChangeAspect="1" noChangeArrowheads="1"/>
          </p:cNvPicPr>
          <p:nvPr userDrawn="1"/>
        </p:nvPicPr>
        <p:blipFill>
          <a:blip r:embed="rId2"/>
          <a:srcRect/>
          <a:stretch>
            <a:fillRect/>
          </a:stretch>
        </p:blipFill>
        <p:spPr bwMode="auto">
          <a:xfrm>
            <a:off x="3581400" y="228600"/>
            <a:ext cx="3124200" cy="3733800"/>
          </a:xfrm>
          <a:prstGeom prst="rect">
            <a:avLst/>
          </a:prstGeom>
          <a:noFill/>
          <a:ln w="9525">
            <a:noFill/>
            <a:miter lim="800000"/>
            <a:headEnd/>
            <a:tailEnd/>
          </a:ln>
        </p:spPr>
      </p:pic>
      <p:sp>
        <p:nvSpPr>
          <p:cNvPr id="116744" name="Rectangle 8"/>
          <p:cNvSpPr>
            <a:spLocks noGrp="1" noChangeArrowheads="1"/>
          </p:cNvSpPr>
          <p:nvPr>
            <p:ph type="subTitle" idx="1"/>
          </p:nvPr>
        </p:nvSpPr>
        <p:spPr>
          <a:xfrm>
            <a:off x="457200" y="4267200"/>
            <a:ext cx="8229600" cy="381000"/>
          </a:xfrm>
        </p:spPr>
        <p:txBody>
          <a:bodyPr/>
          <a:lstStyle>
            <a:lvl1pPr marL="0" indent="0" algn="ctr">
              <a:buFont typeface="Wingdings" pitchFamily="2" charset="2"/>
              <a:buNone/>
              <a:defRPr sz="1600">
                <a:solidFill>
                  <a:schemeClr val="tx2"/>
                </a:solidFill>
              </a:defRPr>
            </a:lvl1pPr>
          </a:lstStyle>
          <a:p>
            <a:r>
              <a:rPr lang="en-US" altLang="zh-CN"/>
              <a:t>Click to edit Master subtitle style</a:t>
            </a:r>
          </a:p>
        </p:txBody>
      </p:sp>
      <p:sp>
        <p:nvSpPr>
          <p:cNvPr id="116755" name="Rectangle 19"/>
          <p:cNvSpPr>
            <a:spLocks noGrp="1" noChangeArrowheads="1"/>
          </p:cNvSpPr>
          <p:nvPr>
            <p:ph type="ctrTitle"/>
          </p:nvPr>
        </p:nvSpPr>
        <p:spPr>
          <a:xfrm>
            <a:off x="381000" y="3276600"/>
            <a:ext cx="8339138" cy="533400"/>
          </a:xfrm>
        </p:spPr>
        <p:txBody>
          <a:bodyPr/>
          <a:lstStyle>
            <a:lvl1pPr>
              <a:defRPr sz="3600"/>
            </a:lvl1pPr>
          </a:lstStyle>
          <a:p>
            <a:r>
              <a:rPr lang="en-US" altLang="zh-CN"/>
              <a:t>Click to edit Master title style</a:t>
            </a:r>
          </a:p>
        </p:txBody>
      </p:sp>
      <p:sp>
        <p:nvSpPr>
          <p:cNvPr id="17" name="Rectangle 5"/>
          <p:cNvSpPr>
            <a:spLocks noGrp="1" noChangeArrowheads="1"/>
          </p:cNvSpPr>
          <p:nvPr>
            <p:ph type="dt" sz="half" idx="10"/>
          </p:nvPr>
        </p:nvSpPr>
        <p:spPr>
          <a:xfrm>
            <a:off x="228600" y="6613525"/>
            <a:ext cx="2133600" cy="244475"/>
          </a:xfrm>
        </p:spPr>
        <p:txBody>
          <a:bodyPr/>
          <a:lstStyle>
            <a:lvl1pPr algn="l">
              <a:defRPr b="0">
                <a:solidFill>
                  <a:srgbClr val="000000"/>
                </a:solidFill>
                <a:latin typeface="Arial" pitchFamily="34" charset="0"/>
              </a:defRPr>
            </a:lvl1pPr>
          </a:lstStyle>
          <a:p>
            <a:pPr>
              <a:defRPr/>
            </a:pPr>
            <a:endParaRPr lang="en-US" altLang="zh-CN"/>
          </a:p>
        </p:txBody>
      </p:sp>
      <p:sp>
        <p:nvSpPr>
          <p:cNvPr id="18" name="Rectangle 6"/>
          <p:cNvSpPr>
            <a:spLocks noGrp="1" noChangeArrowheads="1"/>
          </p:cNvSpPr>
          <p:nvPr>
            <p:ph type="ftr" sz="quarter" idx="11"/>
          </p:nvPr>
        </p:nvSpPr>
        <p:spPr>
          <a:xfrm>
            <a:off x="3200400" y="6613525"/>
            <a:ext cx="2895600" cy="244475"/>
          </a:xfrm>
        </p:spPr>
        <p:txBody>
          <a:bodyPr/>
          <a:lstStyle>
            <a:lvl1pPr algn="ctr">
              <a:defRPr sz="1000" b="0" i="0">
                <a:solidFill>
                  <a:srgbClr val="000000"/>
                </a:solidFill>
              </a:defRPr>
            </a:lvl1pPr>
          </a:lstStyle>
          <a:p>
            <a:pPr>
              <a:defRPr/>
            </a:pPr>
            <a:endParaRPr lang="en-US" altLang="zh-CN"/>
          </a:p>
        </p:txBody>
      </p:sp>
      <p:sp>
        <p:nvSpPr>
          <p:cNvPr id="19" name="Rectangle 7"/>
          <p:cNvSpPr>
            <a:spLocks noGrp="1" noChangeArrowheads="1"/>
          </p:cNvSpPr>
          <p:nvPr>
            <p:ph type="sldNum" sz="quarter" idx="12"/>
          </p:nvPr>
        </p:nvSpPr>
        <p:spPr>
          <a:xfrm>
            <a:off x="6781800" y="6613525"/>
            <a:ext cx="2133600" cy="244475"/>
          </a:xfrm>
        </p:spPr>
        <p:txBody>
          <a:bodyPr/>
          <a:lstStyle>
            <a:lvl1pPr algn="r">
              <a:defRPr>
                <a:latin typeface="Arial" pitchFamily="34" charset="0"/>
              </a:defRPr>
            </a:lvl1pPr>
          </a:lstStyle>
          <a:p>
            <a:pPr>
              <a:defRPr/>
            </a:pPr>
            <a:fld id="{A3FB37DF-8244-430F-84F3-D7290700999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6" name="Rectangle 7"/>
          <p:cNvSpPr>
            <a:spLocks noGrp="1" noChangeArrowheads="1"/>
          </p:cNvSpPr>
          <p:nvPr>
            <p:ph type="sldNum" sz="quarter" idx="12"/>
          </p:nvPr>
        </p:nvSpPr>
        <p:spPr>
          <a:ln/>
        </p:spPr>
        <p:txBody>
          <a:bodyPr/>
          <a:lstStyle>
            <a:lvl1pPr>
              <a:defRPr/>
            </a:lvl1pPr>
          </a:lstStyle>
          <a:p>
            <a:pPr>
              <a:defRPr/>
            </a:pPr>
            <a:fld id="{71110CA0-4131-485D-8AB6-C5FDE405DF79}"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6" name="Rectangle 7"/>
          <p:cNvSpPr>
            <a:spLocks noGrp="1" noChangeArrowheads="1"/>
          </p:cNvSpPr>
          <p:nvPr>
            <p:ph type="sldNum" sz="quarter" idx="12"/>
          </p:nvPr>
        </p:nvSpPr>
        <p:spPr>
          <a:ln/>
        </p:spPr>
        <p:txBody>
          <a:bodyPr/>
          <a:lstStyle>
            <a:lvl1pPr>
              <a:defRPr/>
            </a:lvl1pPr>
          </a:lstStyle>
          <a:p>
            <a:pPr>
              <a:defRPr/>
            </a:pPr>
            <a:fld id="{B93BB038-18F3-4667-9925-F001C44756D8}"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7" name="Rectangle 7"/>
          <p:cNvSpPr>
            <a:spLocks noGrp="1" noChangeArrowheads="1"/>
          </p:cNvSpPr>
          <p:nvPr>
            <p:ph type="sldNum" sz="quarter" idx="12"/>
          </p:nvPr>
        </p:nvSpPr>
        <p:spPr>
          <a:ln/>
        </p:spPr>
        <p:txBody>
          <a:bodyPr/>
          <a:lstStyle>
            <a:lvl1pPr>
              <a:defRPr/>
            </a:lvl1pPr>
          </a:lstStyle>
          <a:p>
            <a:pPr>
              <a:defRPr/>
            </a:pPr>
            <a:fld id="{D3B21632-7706-4625-BBC6-687982EC9CB0}"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9" name="Rectangle 7"/>
          <p:cNvSpPr>
            <a:spLocks noGrp="1" noChangeArrowheads="1"/>
          </p:cNvSpPr>
          <p:nvPr>
            <p:ph type="sldNum" sz="quarter" idx="12"/>
          </p:nvPr>
        </p:nvSpPr>
        <p:spPr>
          <a:ln/>
        </p:spPr>
        <p:txBody>
          <a:bodyPr/>
          <a:lstStyle>
            <a:lvl1pPr>
              <a:defRPr/>
            </a:lvl1pPr>
          </a:lstStyle>
          <a:p>
            <a:pPr>
              <a:defRPr/>
            </a:pPr>
            <a:fld id="{F244DF6A-CBF6-4D67-BE4E-10DF2EE4078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5240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73F03692-A419-4BF7-A007-743A331661E9}"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5" name="Rectangle 7"/>
          <p:cNvSpPr>
            <a:spLocks noGrp="1" noChangeArrowheads="1"/>
          </p:cNvSpPr>
          <p:nvPr>
            <p:ph type="sldNum" sz="quarter" idx="12"/>
          </p:nvPr>
        </p:nvSpPr>
        <p:spPr>
          <a:ln/>
        </p:spPr>
        <p:txBody>
          <a:bodyPr/>
          <a:lstStyle>
            <a:lvl1pPr>
              <a:defRPr/>
            </a:lvl1pPr>
          </a:lstStyle>
          <a:p>
            <a:pPr>
              <a:defRPr/>
            </a:pPr>
            <a:fld id="{CA15D546-1D66-49BC-977D-EC4894557A71}"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4" name="Rectangle 7"/>
          <p:cNvSpPr>
            <a:spLocks noGrp="1" noChangeArrowheads="1"/>
          </p:cNvSpPr>
          <p:nvPr>
            <p:ph type="sldNum" sz="quarter" idx="12"/>
          </p:nvPr>
        </p:nvSpPr>
        <p:spPr>
          <a:ln/>
        </p:spPr>
        <p:txBody>
          <a:bodyPr/>
          <a:lstStyle>
            <a:lvl1pPr>
              <a:defRPr/>
            </a:lvl1pPr>
          </a:lstStyle>
          <a:p>
            <a:pPr>
              <a:defRPr/>
            </a:pPr>
            <a:fld id="{211F17E6-F867-448B-85D3-E12FBE5CA6F3}"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7" name="Rectangle 7"/>
          <p:cNvSpPr>
            <a:spLocks noGrp="1" noChangeArrowheads="1"/>
          </p:cNvSpPr>
          <p:nvPr>
            <p:ph type="sldNum" sz="quarter" idx="12"/>
          </p:nvPr>
        </p:nvSpPr>
        <p:spPr>
          <a:ln/>
        </p:spPr>
        <p:txBody>
          <a:bodyPr/>
          <a:lstStyle>
            <a:lvl1pPr>
              <a:defRPr/>
            </a:lvl1pPr>
          </a:lstStyle>
          <a:p>
            <a:pPr>
              <a:defRPr/>
            </a:pPr>
            <a:fld id="{9A8AF4BD-E641-43BA-B54E-619BEE0D12FC}"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7" name="Rectangle 7"/>
          <p:cNvSpPr>
            <a:spLocks noGrp="1" noChangeArrowheads="1"/>
          </p:cNvSpPr>
          <p:nvPr>
            <p:ph type="sldNum" sz="quarter" idx="12"/>
          </p:nvPr>
        </p:nvSpPr>
        <p:spPr>
          <a:ln/>
        </p:spPr>
        <p:txBody>
          <a:bodyPr/>
          <a:lstStyle>
            <a:lvl1pPr>
              <a:defRPr/>
            </a:lvl1pPr>
          </a:lstStyle>
          <a:p>
            <a:pPr>
              <a:defRPr/>
            </a:pPr>
            <a:fld id="{B73C8578-41D6-4526-8927-36833C8554A8}"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6" name="Rectangle 7"/>
          <p:cNvSpPr>
            <a:spLocks noGrp="1" noChangeArrowheads="1"/>
          </p:cNvSpPr>
          <p:nvPr>
            <p:ph type="sldNum" sz="quarter" idx="12"/>
          </p:nvPr>
        </p:nvSpPr>
        <p:spPr>
          <a:ln/>
        </p:spPr>
        <p:txBody>
          <a:bodyPr/>
          <a:lstStyle>
            <a:lvl1pPr>
              <a:defRPr/>
            </a:lvl1pPr>
          </a:lstStyle>
          <a:p>
            <a:pPr>
              <a:defRPr/>
            </a:pPr>
            <a:fld id="{F1C5E8B3-4550-4BDB-A93E-5E0A40DDAFA7}"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0002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8483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r>
              <a:rPr lang="en-US" altLang="zh-CN"/>
              <a:t>www.llll.com.cn</a:t>
            </a:r>
          </a:p>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LOGO</a:t>
            </a:r>
          </a:p>
        </p:txBody>
      </p:sp>
      <p:sp>
        <p:nvSpPr>
          <p:cNvPr id="6" name="Rectangle 7"/>
          <p:cNvSpPr>
            <a:spLocks noGrp="1" noChangeArrowheads="1"/>
          </p:cNvSpPr>
          <p:nvPr>
            <p:ph type="sldNum" sz="quarter" idx="12"/>
          </p:nvPr>
        </p:nvSpPr>
        <p:spPr>
          <a:ln/>
        </p:spPr>
        <p:txBody>
          <a:bodyPr/>
          <a:lstStyle>
            <a:lvl1pPr>
              <a:defRPr/>
            </a:lvl1pPr>
          </a:lstStyle>
          <a:p>
            <a:pPr>
              <a:defRPr/>
            </a:pPr>
            <a:fld id="{555FDEAF-3DFB-43F9-A7D7-9126BF0DED63}"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3D23C5FF-4273-4509-BE02-B263BD9B3B63}"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B09D0233-A3E2-4DB3-98F5-1CABEF84EB97}"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F03DDA-EE5D-454B-954B-B2E9E3A2F71B}"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EF1248F-941F-4B1D-B3D1-D25F18EA4070}"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5715000" y="304800"/>
            <a:ext cx="2133600" cy="244475"/>
          </a:xfrm>
          <a:prstGeom prst="rect">
            <a:avLst/>
          </a:prstGeom>
        </p:spPr>
        <p:txBody>
          <a:bodyPr/>
          <a:lstStyle>
            <a:lvl1pPr>
              <a:defRPr>
                <a:latin typeface="Arial" charset="0"/>
              </a:defRPr>
            </a:lvl1pPr>
          </a:lstStyle>
          <a:p>
            <a:pPr>
              <a:defRPr/>
            </a:pPr>
            <a:r>
              <a:rPr lang="en-US" altLang="zh-CN"/>
              <a:t>www.llll.com.cn</a:t>
            </a:r>
          </a:p>
          <a:p>
            <a:pPr>
              <a:defRPr/>
            </a:pPr>
            <a:endParaRPr lang="en-US" altLang="zh-CN"/>
          </a:p>
        </p:txBody>
      </p:sp>
      <p:sp>
        <p:nvSpPr>
          <p:cNvPr id="6" name="Rectangle 5"/>
          <p:cNvSpPr>
            <a:spLocks noGrp="1" noChangeArrowheads="1"/>
          </p:cNvSpPr>
          <p:nvPr>
            <p:ph type="ftr" sz="quarter" idx="11"/>
          </p:nvPr>
        </p:nvSpPr>
        <p:spPr>
          <a:xfrm>
            <a:off x="5867400" y="209550"/>
            <a:ext cx="2895600" cy="244475"/>
          </a:xfrm>
          <a:prstGeom prst="rect">
            <a:avLst/>
          </a:prstGeom>
        </p:spPr>
        <p:txBody>
          <a:bodyPr/>
          <a:lstStyle>
            <a:lvl1pPr>
              <a:defRPr>
                <a:latin typeface="Arial" charset="0"/>
              </a:defRPr>
            </a:lvl1pPr>
          </a:lstStyle>
          <a:p>
            <a:pPr>
              <a:defRPr/>
            </a:pPr>
            <a:r>
              <a:rPr lang="en-US" altLang="zh-CN"/>
              <a:t>LOGO</a:t>
            </a:r>
          </a:p>
        </p:txBody>
      </p:sp>
      <p:sp>
        <p:nvSpPr>
          <p:cNvPr id="7" name="Rectangle 6"/>
          <p:cNvSpPr>
            <a:spLocks noGrp="1" noChangeArrowheads="1"/>
          </p:cNvSpPr>
          <p:nvPr>
            <p:ph type="sldNum" sz="quarter" idx="12"/>
          </p:nvPr>
        </p:nvSpPr>
        <p:spPr/>
        <p:txBody>
          <a:bodyPr/>
          <a:lstStyle>
            <a:lvl1pPr>
              <a:defRPr/>
            </a:lvl1pPr>
          </a:lstStyle>
          <a:p>
            <a:pPr>
              <a:defRPr/>
            </a:pPr>
            <a:fld id="{AE45C5AE-6106-4F9A-9497-B835E2FEC034}" type="slidenum">
              <a:rPr lang="zh-CN" altLang="en-US"/>
              <a:pPr>
                <a:defRPr/>
              </a:pPr>
              <a:t>‹#›</a:t>
            </a:fld>
            <a:endParaRPr lang="en-US" altLang="zh-CN"/>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3.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83" name="Rectangle 59"/>
          <p:cNvSpPr>
            <a:spLocks noChangeArrowheads="1"/>
          </p:cNvSpPr>
          <p:nvPr/>
        </p:nvSpPr>
        <p:spPr bwMode="gray">
          <a:xfrm>
            <a:off x="1066800" y="609600"/>
            <a:ext cx="8077200" cy="609600"/>
          </a:xfrm>
          <a:prstGeom prst="rect">
            <a:avLst/>
          </a:prstGeom>
          <a:gradFill rotWithShape="1">
            <a:gsLst>
              <a:gs pos="0">
                <a:schemeClr val="accent1"/>
              </a:gs>
              <a:gs pos="100000">
                <a:schemeClr val="accent1">
                  <a:gamma/>
                  <a:tint val="57647"/>
                  <a:invGamma/>
                </a:schemeClr>
              </a:gs>
            </a:gsLst>
            <a:lin ang="0" scaled="1"/>
          </a:gradFill>
          <a:ln w="9525">
            <a:noFill/>
            <a:miter lim="800000"/>
            <a:headEnd/>
            <a:tailEnd/>
          </a:ln>
          <a:effectLst/>
        </p:spPr>
        <p:txBody>
          <a:bodyPr wrap="none" anchor="ctr"/>
          <a:lstStyle/>
          <a:p>
            <a:pPr>
              <a:defRPr/>
            </a:pPr>
            <a:endParaRPr lang="zh-CN" altLang="en-US"/>
          </a:p>
        </p:txBody>
      </p:sp>
      <p:sp>
        <p:nvSpPr>
          <p:cNvPr id="3075" name="Rectangle 2"/>
          <p:cNvSpPr>
            <a:spLocks noGrp="1" noChangeArrowheads="1"/>
          </p:cNvSpPr>
          <p:nvPr>
            <p:ph type="title"/>
          </p:nvPr>
        </p:nvSpPr>
        <p:spPr bwMode="gray">
          <a:xfrm>
            <a:off x="1295400" y="609600"/>
            <a:ext cx="6781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gray">
          <a:xfrm>
            <a:off x="685800" y="1524000"/>
            <a:ext cx="80010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sldNum" sz="quarter" idx="4"/>
          </p:nvPr>
        </p:nvSpPr>
        <p:spPr bwMode="gray">
          <a:xfrm>
            <a:off x="3657600" y="64611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ea typeface="宋体" pitchFamily="2" charset="-122"/>
              </a:defRPr>
            </a:lvl1pPr>
          </a:lstStyle>
          <a:p>
            <a:pPr>
              <a:defRPr/>
            </a:pPr>
            <a:fld id="{580B6E03-A3BF-4946-BAB7-7F46F4E44E4C}" type="slidenum">
              <a:rPr lang="zh-CN" altLang="en-US"/>
              <a:pPr>
                <a:defRPr/>
              </a:pPr>
              <a:t>‹#›</a:t>
            </a:fld>
            <a:endParaRPr lang="en-US" altLang="zh-CN"/>
          </a:p>
        </p:txBody>
      </p:sp>
      <p:pic>
        <p:nvPicPr>
          <p:cNvPr id="3078" name="Picture 60" descr="cube"/>
          <p:cNvPicPr>
            <a:picLocks noChangeAspect="1" noChangeArrowheads="1"/>
          </p:cNvPicPr>
          <p:nvPr/>
        </p:nvPicPr>
        <p:blipFill>
          <a:blip r:embed="rId14"/>
          <a:srcRect/>
          <a:stretch>
            <a:fillRect/>
          </a:stretch>
        </p:blipFill>
        <p:spPr bwMode="auto">
          <a:xfrm>
            <a:off x="0" y="0"/>
            <a:ext cx="1981200" cy="1357313"/>
          </a:xfrm>
          <a:prstGeom prst="rect">
            <a:avLst/>
          </a:prstGeom>
          <a:noFill/>
          <a:ln w="9525">
            <a:noFill/>
            <a:miter lim="800000"/>
            <a:headEnd/>
            <a:tailEnd/>
          </a:ln>
        </p:spPr>
      </p:pic>
      <p:grpSp>
        <p:nvGrpSpPr>
          <p:cNvPr id="3079" name="Group 61"/>
          <p:cNvGrpSpPr>
            <a:grpSpLocks/>
          </p:cNvGrpSpPr>
          <p:nvPr/>
        </p:nvGrpSpPr>
        <p:grpSpPr bwMode="auto">
          <a:xfrm>
            <a:off x="8763000" y="609600"/>
            <a:ext cx="381000" cy="609600"/>
            <a:chOff x="0" y="1584"/>
            <a:chExt cx="864" cy="1296"/>
          </a:xfrm>
        </p:grpSpPr>
        <p:sp>
          <p:nvSpPr>
            <p:cNvPr id="1086" name="Rectangle 62"/>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87" name="Rectangle 63"/>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88" name="Rectangle 64"/>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5132" r:id="rId1"/>
    <p:sldLayoutId id="2147485090" r:id="rId2"/>
    <p:sldLayoutId id="2147485091" r:id="rId3"/>
    <p:sldLayoutId id="2147485092" r:id="rId4"/>
    <p:sldLayoutId id="2147485093" r:id="rId5"/>
    <p:sldLayoutId id="2147485094" r:id="rId6"/>
    <p:sldLayoutId id="2147485095" r:id="rId7"/>
    <p:sldLayoutId id="2147485096" r:id="rId8"/>
    <p:sldLayoutId id="2147485133" r:id="rId9"/>
    <p:sldLayoutId id="2147485097" r:id="rId10"/>
    <p:sldLayoutId id="2147485098" r:id="rId11"/>
    <p:sldLayoutId id="2147485099" r:id="rId12"/>
  </p:sldLayoutIdLst>
  <p:transition/>
  <p:timing>
    <p:tnLst>
      <p:par>
        <p:cTn id="1" dur="indefinite" restart="never" nodeType="tmRoot"/>
      </p:par>
    </p:tnLst>
  </p:timing>
  <p:hf sldNum="0" hdr="0"/>
  <p:txStyles>
    <p:title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Verdana" pitchFamily="34" charset="0"/>
        </a:defRPr>
      </a:lvl2pPr>
      <a:lvl3pPr algn="ctr" rtl="0" eaLnBrk="0" fontAlgn="base" hangingPunct="0">
        <a:spcBef>
          <a:spcPct val="0"/>
        </a:spcBef>
        <a:spcAft>
          <a:spcPct val="0"/>
        </a:spcAft>
        <a:defRPr sz="2800" b="1">
          <a:solidFill>
            <a:schemeClr val="bg1"/>
          </a:solidFill>
          <a:latin typeface="Verdana" pitchFamily="34" charset="0"/>
        </a:defRPr>
      </a:lvl3pPr>
      <a:lvl4pPr algn="ctr" rtl="0" eaLnBrk="0" fontAlgn="base" hangingPunct="0">
        <a:spcBef>
          <a:spcPct val="0"/>
        </a:spcBef>
        <a:spcAft>
          <a:spcPct val="0"/>
        </a:spcAft>
        <a:defRPr sz="2800" b="1">
          <a:solidFill>
            <a:schemeClr val="bg1"/>
          </a:solidFill>
          <a:latin typeface="Verdana" pitchFamily="34" charset="0"/>
        </a:defRPr>
      </a:lvl4pPr>
      <a:lvl5pPr algn="ctr" rtl="0" eaLnBrk="0" fontAlgn="base" hangingPunct="0">
        <a:spcBef>
          <a:spcPct val="0"/>
        </a:spcBef>
        <a:spcAft>
          <a:spcPct val="0"/>
        </a:spcAft>
        <a:defRPr sz="2800" b="1">
          <a:solidFill>
            <a:schemeClr val="bg1"/>
          </a:solidFill>
          <a:latin typeface="Verdana" pitchFamily="34" charset="0"/>
        </a:defRPr>
      </a:lvl5pPr>
      <a:lvl6pPr marL="457200" algn="ctr" rtl="0" fontAlgn="base">
        <a:spcBef>
          <a:spcPct val="0"/>
        </a:spcBef>
        <a:spcAft>
          <a:spcPct val="0"/>
        </a:spcAft>
        <a:defRPr sz="2800" b="1">
          <a:solidFill>
            <a:schemeClr val="bg1"/>
          </a:solidFill>
          <a:latin typeface="Verdana" pitchFamily="34" charset="0"/>
        </a:defRPr>
      </a:lvl6pPr>
      <a:lvl7pPr marL="914400" algn="ctr" rtl="0" fontAlgn="base">
        <a:spcBef>
          <a:spcPct val="0"/>
        </a:spcBef>
        <a:spcAft>
          <a:spcPct val="0"/>
        </a:spcAft>
        <a:defRPr sz="2800" b="1">
          <a:solidFill>
            <a:schemeClr val="bg1"/>
          </a:solidFill>
          <a:latin typeface="Verdana" pitchFamily="34" charset="0"/>
        </a:defRPr>
      </a:lvl7pPr>
      <a:lvl8pPr marL="1371600" algn="ctr" rtl="0" fontAlgn="base">
        <a:spcBef>
          <a:spcPct val="0"/>
        </a:spcBef>
        <a:spcAft>
          <a:spcPct val="0"/>
        </a:spcAft>
        <a:defRPr sz="2800" b="1">
          <a:solidFill>
            <a:schemeClr val="bg1"/>
          </a:solidFill>
          <a:latin typeface="Verdana" pitchFamily="34" charset="0"/>
        </a:defRPr>
      </a:lvl8pPr>
      <a:lvl9pPr marL="1828800" algn="ctr"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pitchFamily="34" charset="0"/>
                <a:ea typeface="+mn-ea"/>
              </a:defRPr>
            </a:lvl1pPr>
          </a:lstStyle>
          <a:p>
            <a:pPr>
              <a:defRPr/>
            </a:pPr>
            <a:endParaRPr lang="en-US" altLang="zh-CN"/>
          </a:p>
        </p:txBody>
      </p:sp>
      <p:sp>
        <p:nvSpPr>
          <p:cNvPr id="1228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pitchFamily="34" charset="0"/>
                <a:ea typeface="+mn-ea"/>
              </a:defRPr>
            </a:lvl1pPr>
          </a:lstStyle>
          <a:p>
            <a:pPr>
              <a:defRPr/>
            </a:pPr>
            <a:endParaRPr lang="en-US" altLang="zh-CN"/>
          </a:p>
        </p:txBody>
      </p:sp>
      <p:sp>
        <p:nvSpPr>
          <p:cNvPr id="1228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pitchFamily="34" charset="0"/>
                <a:ea typeface="+mn-ea"/>
              </a:defRPr>
            </a:lvl1pPr>
          </a:lstStyle>
          <a:p>
            <a:pPr>
              <a:defRPr/>
            </a:pPr>
            <a:fld id="{94930D32-F8AB-4CEF-B270-FD23082E41E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 id="2147485107" r:id="rId8"/>
    <p:sldLayoutId id="2147485108" r:id="rId9"/>
    <p:sldLayoutId id="2147485109" r:id="rId10"/>
    <p:sldLayoutId id="214748511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46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pitchFamily="34" charset="0"/>
                <a:ea typeface="+mn-ea"/>
              </a:defRPr>
            </a:lvl1pPr>
          </a:lstStyle>
          <a:p>
            <a:pPr>
              <a:defRPr/>
            </a:pPr>
            <a:endParaRPr lang="en-US" altLang="zh-CN"/>
          </a:p>
        </p:txBody>
      </p:sp>
      <p:sp>
        <p:nvSpPr>
          <p:cNvPr id="1146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pitchFamily="34" charset="0"/>
                <a:ea typeface="+mn-ea"/>
              </a:defRPr>
            </a:lvl1pPr>
          </a:lstStyle>
          <a:p>
            <a:pPr>
              <a:defRPr/>
            </a:pPr>
            <a:endParaRPr lang="en-US" altLang="zh-CN"/>
          </a:p>
        </p:txBody>
      </p:sp>
      <p:sp>
        <p:nvSpPr>
          <p:cNvPr id="1146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pitchFamily="34" charset="0"/>
                <a:ea typeface="+mn-ea"/>
              </a:defRPr>
            </a:lvl1pPr>
          </a:lstStyle>
          <a:p>
            <a:pPr>
              <a:defRPr/>
            </a:pPr>
            <a:fld id="{76E094E0-6551-4F64-B81F-21EECF5E166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11" r:id="rId1"/>
    <p:sldLayoutId id="2147485112" r:id="rId2"/>
    <p:sldLayoutId id="2147485113" r:id="rId3"/>
    <p:sldLayoutId id="2147485114" r:id="rId4"/>
    <p:sldLayoutId id="2147485115" r:id="rId5"/>
    <p:sldLayoutId id="2147485116" r:id="rId6"/>
    <p:sldLayoutId id="2147485117" r:id="rId7"/>
    <p:sldLayoutId id="2147485118" r:id="rId8"/>
    <p:sldLayoutId id="2147485119" r:id="rId9"/>
    <p:sldLayoutId id="2147485120" r:id="rId10"/>
    <p:sldLayoutId id="214748512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5714" name="Rectangle 2"/>
          <p:cNvSpPr>
            <a:spLocks noChangeArrowheads="1"/>
          </p:cNvSpPr>
          <p:nvPr/>
        </p:nvSpPr>
        <p:spPr bwMode="gray">
          <a:xfrm>
            <a:off x="1066800" y="609600"/>
            <a:ext cx="8077200" cy="609600"/>
          </a:xfrm>
          <a:prstGeom prst="rect">
            <a:avLst/>
          </a:prstGeom>
          <a:gradFill rotWithShape="1">
            <a:gsLst>
              <a:gs pos="0">
                <a:schemeClr val="accent1"/>
              </a:gs>
              <a:gs pos="100000">
                <a:schemeClr val="accent1">
                  <a:gamma/>
                  <a:tint val="57647"/>
                  <a:invGamma/>
                </a:schemeClr>
              </a:gs>
            </a:gsLst>
            <a:lin ang="0" scaled="1"/>
          </a:gradFill>
          <a:ln w="9525">
            <a:noFill/>
            <a:miter lim="800000"/>
            <a:headEnd/>
            <a:tailEnd/>
          </a:ln>
          <a:effectLst/>
        </p:spPr>
        <p:txBody>
          <a:bodyPr wrap="none" anchor="ctr"/>
          <a:lstStyle/>
          <a:p>
            <a:pPr>
              <a:defRPr/>
            </a:pPr>
            <a:endParaRPr lang="zh-CN" altLang="en-US"/>
          </a:p>
        </p:txBody>
      </p:sp>
      <p:sp>
        <p:nvSpPr>
          <p:cNvPr id="6147" name="Rectangle 3"/>
          <p:cNvSpPr>
            <a:spLocks noGrp="1" noChangeArrowheads="1"/>
          </p:cNvSpPr>
          <p:nvPr>
            <p:ph type="title"/>
          </p:nvPr>
        </p:nvSpPr>
        <p:spPr bwMode="gray">
          <a:xfrm>
            <a:off x="1295400" y="609600"/>
            <a:ext cx="6781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6148" name="Rectangle 4"/>
          <p:cNvSpPr>
            <a:spLocks noGrp="1" noChangeArrowheads="1"/>
          </p:cNvSpPr>
          <p:nvPr>
            <p:ph type="body" idx="1"/>
          </p:nvPr>
        </p:nvSpPr>
        <p:spPr bwMode="gray">
          <a:xfrm>
            <a:off x="685800" y="1524000"/>
            <a:ext cx="80010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5717" name="Rectangle 5"/>
          <p:cNvSpPr>
            <a:spLocks noGrp="1" noChangeArrowheads="1"/>
          </p:cNvSpPr>
          <p:nvPr>
            <p:ph type="dt" sz="half" idx="2"/>
          </p:nvPr>
        </p:nvSpPr>
        <p:spPr bwMode="gray">
          <a:xfrm>
            <a:off x="5715000" y="3048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5F5F5F"/>
                </a:solidFill>
                <a:latin typeface="+mn-lt"/>
                <a:ea typeface="+mn-ea"/>
              </a:defRPr>
            </a:lvl1pPr>
          </a:lstStyle>
          <a:p>
            <a:pPr>
              <a:defRPr/>
            </a:pPr>
            <a:r>
              <a:rPr lang="en-US" altLang="zh-CN"/>
              <a:t>www.llll.com.cn</a:t>
            </a:r>
          </a:p>
          <a:p>
            <a:pPr>
              <a:defRPr/>
            </a:pPr>
            <a:endParaRPr lang="en-US" altLang="zh-CN"/>
          </a:p>
        </p:txBody>
      </p:sp>
      <p:sp>
        <p:nvSpPr>
          <p:cNvPr id="115718" name="Rectangle 6"/>
          <p:cNvSpPr>
            <a:spLocks noGrp="1" noChangeArrowheads="1"/>
          </p:cNvSpPr>
          <p:nvPr>
            <p:ph type="ftr" sz="quarter" idx="3"/>
          </p:nvPr>
        </p:nvSpPr>
        <p:spPr bwMode="gray">
          <a:xfrm>
            <a:off x="5867400" y="2095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i="1">
                <a:solidFill>
                  <a:srgbClr val="CC0000"/>
                </a:solidFill>
                <a:latin typeface="Arial" pitchFamily="34" charset="0"/>
                <a:ea typeface="+mn-ea"/>
              </a:defRPr>
            </a:lvl1pPr>
          </a:lstStyle>
          <a:p>
            <a:pPr>
              <a:defRPr/>
            </a:pPr>
            <a:r>
              <a:rPr lang="en-US" altLang="zh-CN"/>
              <a:t>LOGO</a:t>
            </a:r>
          </a:p>
        </p:txBody>
      </p:sp>
      <p:sp>
        <p:nvSpPr>
          <p:cNvPr id="115719" name="Rectangle 7"/>
          <p:cNvSpPr>
            <a:spLocks noGrp="1" noChangeArrowheads="1"/>
          </p:cNvSpPr>
          <p:nvPr>
            <p:ph type="sldNum" sz="quarter" idx="4"/>
          </p:nvPr>
        </p:nvSpPr>
        <p:spPr bwMode="gray">
          <a:xfrm>
            <a:off x="3657600" y="64611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ea typeface="+mn-ea"/>
              </a:defRPr>
            </a:lvl1pPr>
          </a:lstStyle>
          <a:p>
            <a:pPr>
              <a:defRPr/>
            </a:pPr>
            <a:fld id="{8BA24B5E-A4B5-4E75-8C29-51C4FA2348B7}" type="slidenum">
              <a:rPr lang="zh-CN" altLang="en-US"/>
              <a:pPr>
                <a:defRPr/>
              </a:pPr>
              <a:t>‹#›</a:t>
            </a:fld>
            <a:endParaRPr lang="en-US" altLang="zh-CN"/>
          </a:p>
        </p:txBody>
      </p:sp>
      <p:pic>
        <p:nvPicPr>
          <p:cNvPr id="6152" name="Picture 8" descr="cube"/>
          <p:cNvPicPr>
            <a:picLocks noChangeAspect="1" noChangeArrowheads="1"/>
          </p:cNvPicPr>
          <p:nvPr/>
        </p:nvPicPr>
        <p:blipFill>
          <a:blip r:embed="rId13"/>
          <a:srcRect/>
          <a:stretch>
            <a:fillRect/>
          </a:stretch>
        </p:blipFill>
        <p:spPr bwMode="auto">
          <a:xfrm>
            <a:off x="0" y="0"/>
            <a:ext cx="1981200" cy="1905000"/>
          </a:xfrm>
          <a:prstGeom prst="rect">
            <a:avLst/>
          </a:prstGeom>
          <a:noFill/>
          <a:ln w="9525">
            <a:noFill/>
            <a:miter lim="800000"/>
            <a:headEnd/>
            <a:tailEnd/>
          </a:ln>
        </p:spPr>
      </p:pic>
      <p:grpSp>
        <p:nvGrpSpPr>
          <p:cNvPr id="6153" name="Group 9"/>
          <p:cNvGrpSpPr>
            <a:grpSpLocks/>
          </p:cNvGrpSpPr>
          <p:nvPr/>
        </p:nvGrpSpPr>
        <p:grpSpPr bwMode="auto">
          <a:xfrm>
            <a:off x="8763000" y="609600"/>
            <a:ext cx="381000" cy="609600"/>
            <a:chOff x="0" y="1584"/>
            <a:chExt cx="864" cy="1296"/>
          </a:xfrm>
        </p:grpSpPr>
        <p:sp>
          <p:nvSpPr>
            <p:cNvPr id="115722" name="Rectangle 10"/>
            <p:cNvSpPr>
              <a:spLocks noChangeArrowheads="1"/>
            </p:cNvSpPr>
            <p:nvPr userDrawn="1"/>
          </p:nvSpPr>
          <p:spPr bwMode="gray">
            <a:xfrm>
              <a:off x="0" y="2448"/>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15723" name="Rectangle 11"/>
            <p:cNvSpPr>
              <a:spLocks noChangeArrowheads="1"/>
            </p:cNvSpPr>
            <p:nvPr userDrawn="1"/>
          </p:nvSpPr>
          <p:spPr bwMode="gray">
            <a:xfrm>
              <a:off x="0" y="1584"/>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15724" name="Rectangle 12"/>
            <p:cNvSpPr>
              <a:spLocks noChangeArrowheads="1"/>
            </p:cNvSpPr>
            <p:nvPr userDrawn="1"/>
          </p:nvSpPr>
          <p:spPr bwMode="gray">
            <a:xfrm>
              <a:off x="432" y="2016"/>
              <a:ext cx="432" cy="432"/>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5135" r:id="rId1"/>
    <p:sldLayoutId id="2147485122" r:id="rId2"/>
    <p:sldLayoutId id="2147485123" r:id="rId3"/>
    <p:sldLayoutId id="2147485124" r:id="rId4"/>
    <p:sldLayoutId id="2147485125" r:id="rId5"/>
    <p:sldLayoutId id="2147485126" r:id="rId6"/>
    <p:sldLayoutId id="2147485127" r:id="rId7"/>
    <p:sldLayoutId id="2147485128" r:id="rId8"/>
    <p:sldLayoutId id="2147485129" r:id="rId9"/>
    <p:sldLayoutId id="2147485130" r:id="rId10"/>
    <p:sldLayoutId id="2147485131" r:id="rId11"/>
  </p:sldLayoutIdLst>
  <p:hf sldNum="0" hdr="0"/>
  <p:txStyles>
    <p:title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Verdana" pitchFamily="34" charset="0"/>
          <a:ea typeface="宋体" pitchFamily="2" charset="-122"/>
        </a:defRPr>
      </a:lvl2pPr>
      <a:lvl3pPr algn="ctr" rtl="0" eaLnBrk="0" fontAlgn="base" hangingPunct="0">
        <a:spcBef>
          <a:spcPct val="0"/>
        </a:spcBef>
        <a:spcAft>
          <a:spcPct val="0"/>
        </a:spcAft>
        <a:defRPr sz="2800" b="1">
          <a:solidFill>
            <a:schemeClr val="bg1"/>
          </a:solidFill>
          <a:latin typeface="Verdana" pitchFamily="34" charset="0"/>
          <a:ea typeface="宋体" pitchFamily="2" charset="-122"/>
        </a:defRPr>
      </a:lvl3pPr>
      <a:lvl4pPr algn="ctr" rtl="0" eaLnBrk="0" fontAlgn="base" hangingPunct="0">
        <a:spcBef>
          <a:spcPct val="0"/>
        </a:spcBef>
        <a:spcAft>
          <a:spcPct val="0"/>
        </a:spcAft>
        <a:defRPr sz="2800" b="1">
          <a:solidFill>
            <a:schemeClr val="bg1"/>
          </a:solidFill>
          <a:latin typeface="Verdana" pitchFamily="34" charset="0"/>
          <a:ea typeface="宋体" pitchFamily="2" charset="-122"/>
        </a:defRPr>
      </a:lvl4pPr>
      <a:lvl5pPr algn="ctr" rtl="0" eaLnBrk="0" fontAlgn="base" hangingPunct="0">
        <a:spcBef>
          <a:spcPct val="0"/>
        </a:spcBef>
        <a:spcAft>
          <a:spcPct val="0"/>
        </a:spcAft>
        <a:defRPr sz="2800" b="1">
          <a:solidFill>
            <a:schemeClr val="bg1"/>
          </a:solidFill>
          <a:latin typeface="Verdana" pitchFamily="34" charset="0"/>
          <a:ea typeface="宋体" pitchFamily="2" charset="-122"/>
        </a:defRPr>
      </a:lvl5pPr>
      <a:lvl6pPr marL="457200" algn="ctr" rtl="0" fontAlgn="base">
        <a:spcBef>
          <a:spcPct val="0"/>
        </a:spcBef>
        <a:spcAft>
          <a:spcPct val="0"/>
        </a:spcAft>
        <a:defRPr sz="2800" b="1">
          <a:solidFill>
            <a:schemeClr val="bg1"/>
          </a:solidFill>
          <a:latin typeface="Verdana" pitchFamily="34" charset="0"/>
          <a:ea typeface="宋体" pitchFamily="2" charset="-122"/>
        </a:defRPr>
      </a:lvl6pPr>
      <a:lvl7pPr marL="914400" algn="ctr" rtl="0" fontAlgn="base">
        <a:spcBef>
          <a:spcPct val="0"/>
        </a:spcBef>
        <a:spcAft>
          <a:spcPct val="0"/>
        </a:spcAft>
        <a:defRPr sz="2800" b="1">
          <a:solidFill>
            <a:schemeClr val="bg1"/>
          </a:solidFill>
          <a:latin typeface="Verdana" pitchFamily="34" charset="0"/>
          <a:ea typeface="宋体" pitchFamily="2" charset="-122"/>
        </a:defRPr>
      </a:lvl7pPr>
      <a:lvl8pPr marL="1371600" algn="ctr" rtl="0" fontAlgn="base">
        <a:spcBef>
          <a:spcPct val="0"/>
        </a:spcBef>
        <a:spcAft>
          <a:spcPct val="0"/>
        </a:spcAft>
        <a:defRPr sz="2800" b="1">
          <a:solidFill>
            <a:schemeClr val="bg1"/>
          </a:solidFill>
          <a:latin typeface="Verdana" pitchFamily="34" charset="0"/>
          <a:ea typeface="宋体" pitchFamily="2" charset="-122"/>
        </a:defRPr>
      </a:lvl8pPr>
      <a:lvl9pPr marL="1828800" algn="ctr" rtl="0" fontAlgn="base">
        <a:spcBef>
          <a:spcPct val="0"/>
        </a:spcBef>
        <a:spcAft>
          <a:spcPct val="0"/>
        </a:spcAft>
        <a:defRPr sz="28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sz="2000">
          <a:solidFill>
            <a:schemeClr val="tx1"/>
          </a:solidFill>
          <a:latin typeface="Arial" pitchFamily="34" charset="0"/>
          <a:ea typeface="+mn-ea"/>
        </a:defRPr>
      </a:lvl6pPr>
      <a:lvl7pPr marL="2971800" indent="-228600" algn="l" rtl="0" fontAlgn="base">
        <a:spcBef>
          <a:spcPct val="20000"/>
        </a:spcBef>
        <a:spcAft>
          <a:spcPct val="0"/>
        </a:spcAft>
        <a:buChar char="»"/>
        <a:defRPr sz="2000">
          <a:solidFill>
            <a:schemeClr val="tx1"/>
          </a:solidFill>
          <a:latin typeface="Arial" pitchFamily="34" charset="0"/>
          <a:ea typeface="+mn-ea"/>
        </a:defRPr>
      </a:lvl7pPr>
      <a:lvl8pPr marL="3429000" indent="-228600" algn="l" rtl="0" fontAlgn="base">
        <a:spcBef>
          <a:spcPct val="20000"/>
        </a:spcBef>
        <a:spcAft>
          <a:spcPct val="0"/>
        </a:spcAft>
        <a:buChar char="»"/>
        <a:defRPr sz="2000">
          <a:solidFill>
            <a:schemeClr val="tx1"/>
          </a:solidFill>
          <a:latin typeface="Arial" pitchFamily="34" charset="0"/>
          <a:ea typeface="+mn-ea"/>
        </a:defRPr>
      </a:lvl8pPr>
      <a:lvl9pPr marL="3886200" indent="-228600" algn="l" rtl="0" fontAlgn="base">
        <a:spcBef>
          <a:spcPct val="20000"/>
        </a:spcBef>
        <a:spcAft>
          <a:spcPct val="0"/>
        </a:spcAft>
        <a:buChar char="»"/>
        <a:defRPr sz="2000">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6" name="Rectangle 4"/>
          <p:cNvSpPr>
            <a:spLocks noGrp="1" noChangeArrowheads="1"/>
          </p:cNvSpPr>
          <p:nvPr>
            <p:ph type="ctrTitle" idx="4294967295"/>
          </p:nvPr>
        </p:nvSpPr>
        <p:spPr>
          <a:xfrm>
            <a:off x="357158" y="2143116"/>
            <a:ext cx="8358188" cy="2143125"/>
          </a:xfrm>
        </p:spPr>
        <p:txBody>
          <a:bodyPr/>
          <a:lstStyle/>
          <a:p>
            <a:pPr eaLnBrk="1" hangingPunct="1"/>
            <a:r>
              <a:rPr lang="zh-CN" altLang="en-US" sz="6000" b="0" dirty="0" smtClean="0">
                <a:solidFill>
                  <a:srgbClr val="FF3300"/>
                </a:solidFill>
                <a:latin typeface="微软雅黑" pitchFamily="34" charset="-122"/>
                <a:ea typeface="微软雅黑" pitchFamily="34" charset="-122"/>
              </a:rPr>
              <a:t>股东退出机制</a:t>
            </a:r>
            <a:endParaRPr lang="zh-CN" altLang="en-US" sz="4000" dirty="0" smtClean="0">
              <a:solidFill>
                <a:srgbClr val="FFC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fade">
                                      <p:cBhvr>
                                        <p:cTn id="7" dur="20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1428736"/>
            <a:ext cx="8215370" cy="4652877"/>
          </a:xfrm>
          <a:prstGeom prst="rect">
            <a:avLst/>
          </a:prstGeom>
        </p:spPr>
        <p:txBody>
          <a:bodyPr wrap="square">
            <a:spAutoFit/>
          </a:bodyPr>
          <a:lstStyle/>
          <a:p>
            <a:pPr algn="l">
              <a:lnSpc>
                <a:spcPct val="150000"/>
              </a:lnSpc>
            </a:pP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司法解释</a:t>
            </a: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第一百八十二条：</a:t>
            </a:r>
            <a:endParaRPr lang="en-US" altLang="zh-CN" sz="2000" dirty="0" smtClean="0">
              <a:solidFill>
                <a:schemeClr val="tx1"/>
              </a:solidFill>
              <a:latin typeface="华文细黑" pitchFamily="2" charset="-122"/>
              <a:ea typeface="华文细黑" pitchFamily="2" charset="-122"/>
            </a:endParaRPr>
          </a:p>
          <a:p>
            <a:pPr algn="l">
              <a:lnSpc>
                <a:spcPct val="150000"/>
              </a:lnSpc>
            </a:pP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一</a:t>
            </a: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公司</a:t>
            </a:r>
            <a:r>
              <a:rPr lang="zh-CN" altLang="en-US" sz="2000" b="0" u="sng" dirty="0" smtClean="0">
                <a:solidFill>
                  <a:srgbClr val="FF0000"/>
                </a:solidFill>
                <a:latin typeface="华文细黑" pitchFamily="2" charset="-122"/>
                <a:ea typeface="华文细黑" pitchFamily="2" charset="-122"/>
              </a:rPr>
              <a:t>持续两年以上</a:t>
            </a:r>
            <a:r>
              <a:rPr lang="zh-CN" altLang="en-US" sz="2000" b="0" dirty="0" smtClean="0">
                <a:solidFill>
                  <a:schemeClr val="tx1"/>
                </a:solidFill>
                <a:latin typeface="华文细黑" pitchFamily="2" charset="-122"/>
                <a:ea typeface="华文细黑" pitchFamily="2" charset="-122"/>
              </a:rPr>
              <a:t>无法召开股东会或者股东大会，公司经营管理发生严重困难的；</a:t>
            </a:r>
          </a:p>
          <a:p>
            <a:pPr algn="l">
              <a:lnSpc>
                <a:spcPct val="150000"/>
              </a:lnSpc>
            </a:pP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二</a:t>
            </a: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股东表决时无法达到法定或者公司章程规定的比例，</a:t>
            </a:r>
            <a:r>
              <a:rPr lang="zh-CN" altLang="en-US" sz="2000" b="0" u="sng" dirty="0" smtClean="0">
                <a:solidFill>
                  <a:srgbClr val="FF0000"/>
                </a:solidFill>
                <a:latin typeface="华文细黑" pitchFamily="2" charset="-122"/>
                <a:ea typeface="华文细黑" pitchFamily="2" charset="-122"/>
              </a:rPr>
              <a:t>持续两年以上</a:t>
            </a:r>
            <a:r>
              <a:rPr lang="zh-CN" altLang="en-US" sz="2000" b="0" dirty="0" smtClean="0">
                <a:solidFill>
                  <a:schemeClr val="tx1"/>
                </a:solidFill>
                <a:latin typeface="华文细黑" pitchFamily="2" charset="-122"/>
                <a:ea typeface="华文细黑" pitchFamily="2" charset="-122"/>
              </a:rPr>
              <a:t>不能做出有效的股东会或者股东大会决议，公司经营管理发生严重困难的；</a:t>
            </a:r>
            <a:r>
              <a:rPr lang="en-US" sz="2000" b="0" dirty="0" smtClean="0">
                <a:solidFill>
                  <a:schemeClr val="tx1"/>
                </a:solidFill>
                <a:latin typeface="华文细黑" pitchFamily="2" charset="-122"/>
                <a:ea typeface="华文细黑" pitchFamily="2" charset="-122"/>
              </a:rPr>
              <a:t>  </a:t>
            </a:r>
            <a:endParaRPr lang="zh-CN" altLang="en-US" sz="2000" b="0" dirty="0" smtClean="0">
              <a:solidFill>
                <a:schemeClr val="tx1"/>
              </a:solidFill>
              <a:latin typeface="华文细黑" pitchFamily="2" charset="-122"/>
              <a:ea typeface="华文细黑" pitchFamily="2" charset="-122"/>
            </a:endParaRPr>
          </a:p>
          <a:p>
            <a:pPr algn="l">
              <a:lnSpc>
                <a:spcPct val="150000"/>
              </a:lnSpc>
            </a:pP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三</a:t>
            </a: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公司董事</a:t>
            </a:r>
            <a:r>
              <a:rPr lang="zh-CN" altLang="en-US" sz="2000" b="0" u="sng" dirty="0" smtClean="0">
                <a:solidFill>
                  <a:srgbClr val="FF0000"/>
                </a:solidFill>
                <a:latin typeface="华文细黑" pitchFamily="2" charset="-122"/>
                <a:ea typeface="华文细黑" pitchFamily="2" charset="-122"/>
              </a:rPr>
              <a:t>长期冲突</a:t>
            </a:r>
            <a:r>
              <a:rPr lang="zh-CN" altLang="en-US" sz="2000" b="0" dirty="0" smtClean="0">
                <a:solidFill>
                  <a:schemeClr val="tx1"/>
                </a:solidFill>
                <a:latin typeface="华文细黑" pitchFamily="2" charset="-122"/>
                <a:ea typeface="华文细黑" pitchFamily="2" charset="-122"/>
              </a:rPr>
              <a:t>，且无法通过股东会或者股东大会解决， 公司经营管理发生严重困难的；</a:t>
            </a:r>
          </a:p>
          <a:p>
            <a:pPr algn="l">
              <a:lnSpc>
                <a:spcPct val="150000"/>
              </a:lnSpc>
            </a:pPr>
            <a:r>
              <a:rPr lang="en-US"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四</a:t>
            </a:r>
            <a:r>
              <a:rPr lang="en-US"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经营管理发生其他严重困难，公司继续存续会使股东利益受到重大损失的情形</a:t>
            </a:r>
            <a:r>
              <a:rPr lang="zh-CN" altLang="en-US" sz="2000" b="0" dirty="0" smtClean="0">
                <a:solidFill>
                  <a:schemeClr val="tx1"/>
                </a:solidFill>
                <a:latin typeface="华文细黑" pitchFamily="2" charset="-122"/>
                <a:ea typeface="华文细黑" pitchFamily="2" charset="-122"/>
              </a:rPr>
              <a:t>。</a:t>
            </a:r>
            <a:endParaRPr lang="zh-CN" altLang="en-US" sz="2000" b="0" dirty="0" smtClean="0">
              <a:solidFill>
                <a:schemeClr val="tx1"/>
              </a:solidFill>
              <a:latin typeface="华文细黑" pitchFamily="2" charset="-122"/>
              <a:ea typeface="华文细黑" pitchFamily="2" charset="-122"/>
            </a:endParaRPr>
          </a:p>
        </p:txBody>
      </p:sp>
      <p:sp>
        <p:nvSpPr>
          <p:cNvPr id="5" name="矩形 4"/>
          <p:cNvSpPr/>
          <p:nvPr/>
        </p:nvSpPr>
        <p:spPr>
          <a:xfrm>
            <a:off x="3375814" y="642918"/>
            <a:ext cx="1826141" cy="584775"/>
          </a:xfrm>
          <a:prstGeom prst="rect">
            <a:avLst/>
          </a:prstGeom>
        </p:spPr>
        <p:txBody>
          <a:bodyPr wrap="none">
            <a:spAutoFit/>
          </a:bodyPr>
          <a:lstStyle/>
          <a:p>
            <a:r>
              <a:rPr lang="zh-CN" altLang="en-US" sz="3200" dirty="0" smtClean="0">
                <a:solidFill>
                  <a:schemeClr val="bg1"/>
                </a:solidFill>
                <a:latin typeface="华文细黑" pitchFamily="2" charset="-122"/>
                <a:ea typeface="华文细黑" pitchFamily="2" charset="-122"/>
              </a:rPr>
              <a:t>司法解释</a:t>
            </a:r>
            <a:endParaRPr lang="zh-CN" altLang="en-US" sz="32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857364"/>
            <a:ext cx="7929618" cy="3785652"/>
          </a:xfrm>
          <a:prstGeom prst="rect">
            <a:avLst/>
          </a:prstGeom>
        </p:spPr>
        <p:txBody>
          <a:bodyPr wrap="square">
            <a:spAutoFit/>
          </a:bodyPr>
          <a:lstStyle/>
          <a:p>
            <a:pPr algn="l">
              <a:lnSpc>
                <a:spcPct val="200000"/>
              </a:lnSpc>
            </a:pPr>
            <a:r>
              <a:rPr lang="zh-CN" altLang="en-US" sz="2000" b="0" dirty="0" smtClean="0">
                <a:solidFill>
                  <a:schemeClr val="tx1"/>
                </a:solidFill>
                <a:latin typeface="华文细黑" pitchFamily="2" charset="-122"/>
                <a:ea typeface="华文细黑" pitchFamily="2" charset="-122"/>
              </a:rPr>
              <a:t>股东</a:t>
            </a:r>
            <a:r>
              <a:rPr lang="zh-CN" altLang="en-US" sz="2000" b="0" dirty="0" smtClean="0">
                <a:solidFill>
                  <a:schemeClr val="tx1"/>
                </a:solidFill>
                <a:latin typeface="华文细黑" pitchFamily="2" charset="-122"/>
                <a:ea typeface="华文细黑" pitchFamily="2" charset="-122"/>
              </a:rPr>
              <a:t>申请公司解散须有如下条件</a:t>
            </a:r>
            <a:r>
              <a:rPr lang="zh-CN" altLang="en-US" sz="2000" b="0" dirty="0" smtClean="0">
                <a:solidFill>
                  <a:schemeClr val="tx1"/>
                </a:solidFill>
                <a:latin typeface="华文细黑" pitchFamily="2" charset="-122"/>
                <a:ea typeface="华文细黑" pitchFamily="2" charset="-122"/>
              </a:rPr>
              <a:t>：</a:t>
            </a:r>
            <a:endParaRPr lang="en-US" altLang="zh-CN" sz="2000" b="0" dirty="0" smtClean="0">
              <a:solidFill>
                <a:schemeClr val="tx1"/>
              </a:solidFill>
              <a:latin typeface="华文细黑" pitchFamily="2" charset="-122"/>
              <a:ea typeface="华文细黑" pitchFamily="2" charset="-122"/>
            </a:endParaRPr>
          </a:p>
          <a:p>
            <a:pPr algn="l">
              <a:lnSpc>
                <a:spcPct val="200000"/>
              </a:lnSpc>
            </a:pPr>
            <a:r>
              <a:rPr lang="zh-CN" altLang="en-US" sz="2000" b="0" dirty="0" smtClean="0">
                <a:solidFill>
                  <a:schemeClr val="tx1"/>
                </a:solidFill>
                <a:latin typeface="华文细黑" pitchFamily="2" charset="-122"/>
                <a:ea typeface="华文细黑" pitchFamily="2" charset="-122"/>
              </a:rPr>
              <a:t>       股东</a:t>
            </a:r>
            <a:r>
              <a:rPr lang="zh-CN" altLang="en-US" sz="2000" b="0" dirty="0" smtClean="0">
                <a:solidFill>
                  <a:schemeClr val="tx1"/>
                </a:solidFill>
                <a:latin typeface="华文细黑" pitchFamily="2" charset="-122"/>
                <a:ea typeface="华文细黑" pitchFamily="2" charset="-122"/>
              </a:rPr>
              <a:t>须持有公司全部股东表决权</a:t>
            </a:r>
            <a:r>
              <a:rPr lang="en-US" sz="2000" b="0" dirty="0" smtClean="0">
                <a:solidFill>
                  <a:schemeClr val="tx1"/>
                </a:solidFill>
                <a:latin typeface="华文细黑" pitchFamily="2" charset="-122"/>
                <a:ea typeface="华文细黑" pitchFamily="2" charset="-122"/>
              </a:rPr>
              <a:t>10%</a:t>
            </a:r>
            <a:r>
              <a:rPr lang="zh-CN" altLang="en-US" sz="2000" b="0" dirty="0" smtClean="0">
                <a:solidFill>
                  <a:schemeClr val="tx1"/>
                </a:solidFill>
                <a:latin typeface="华文细黑" pitchFamily="2" charset="-122"/>
                <a:ea typeface="华文细黑" pitchFamily="2" charset="-122"/>
              </a:rPr>
              <a:t>以上的股份，且以公司董事会、股东会出现长期冲突、不能达成协议、公司经营管理发生严重困难为衡量标准</a:t>
            </a:r>
            <a:r>
              <a:rPr lang="zh-CN" altLang="en-US" sz="2000" b="0" dirty="0" smtClean="0">
                <a:solidFill>
                  <a:schemeClr val="tx1"/>
                </a:solidFill>
                <a:latin typeface="华文细黑" pitchFamily="2" charset="-122"/>
                <a:ea typeface="华文细黑" pitchFamily="2" charset="-122"/>
              </a:rPr>
              <a:t>。</a:t>
            </a:r>
            <a:endParaRPr lang="en-US" altLang="zh-CN" sz="2000" b="0" dirty="0" smtClean="0">
              <a:solidFill>
                <a:schemeClr val="tx1"/>
              </a:solidFill>
              <a:latin typeface="华文细黑" pitchFamily="2" charset="-122"/>
              <a:ea typeface="华文细黑" pitchFamily="2" charset="-122"/>
            </a:endParaRPr>
          </a:p>
          <a:p>
            <a:pPr algn="l">
              <a:lnSpc>
                <a:spcPct val="200000"/>
              </a:lnSpc>
            </a:pPr>
            <a:r>
              <a:rPr lang="en-US" altLang="zh-CN"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此</a:t>
            </a:r>
            <a:r>
              <a:rPr lang="zh-CN" altLang="en-US" sz="2000" b="0" dirty="0" smtClean="0">
                <a:solidFill>
                  <a:schemeClr val="tx1"/>
                </a:solidFill>
                <a:latin typeface="华文细黑" pitchFamily="2" charset="-122"/>
                <a:ea typeface="华文细黑" pitchFamily="2" charset="-122"/>
              </a:rPr>
              <a:t>种退出机制不适合股权份额在</a:t>
            </a:r>
            <a:r>
              <a:rPr lang="en-US" sz="2000" b="0" dirty="0" smtClean="0">
                <a:solidFill>
                  <a:schemeClr val="tx1"/>
                </a:solidFill>
                <a:latin typeface="华文细黑" pitchFamily="2" charset="-122"/>
                <a:ea typeface="华文细黑" pitchFamily="2" charset="-122"/>
              </a:rPr>
              <a:t>10%</a:t>
            </a:r>
            <a:r>
              <a:rPr lang="zh-CN" altLang="en-US" sz="2000" b="0" dirty="0" smtClean="0">
                <a:solidFill>
                  <a:schemeClr val="tx1"/>
                </a:solidFill>
                <a:latin typeface="华文细黑" pitchFamily="2" charset="-122"/>
                <a:ea typeface="华文细黑" pitchFamily="2" charset="-122"/>
              </a:rPr>
              <a:t>以下的单独股东，不过小股东可以通过联合的方式申请公司解散。</a:t>
            </a:r>
            <a:endParaRPr lang="zh-CN" altLang="en-US" sz="2000" dirty="0"/>
          </a:p>
        </p:txBody>
      </p:sp>
      <p:sp>
        <p:nvSpPr>
          <p:cNvPr id="5" name="矩形 4"/>
          <p:cNvSpPr/>
          <p:nvPr/>
        </p:nvSpPr>
        <p:spPr>
          <a:xfrm>
            <a:off x="3000364" y="642918"/>
            <a:ext cx="2648318" cy="584775"/>
          </a:xfrm>
          <a:prstGeom prst="rect">
            <a:avLst/>
          </a:prstGeom>
        </p:spPr>
        <p:txBody>
          <a:bodyPr wrap="square">
            <a:spAutoFit/>
          </a:bodyPr>
          <a:lstStyle/>
          <a:p>
            <a:pPr lvl="0" algn="ctr"/>
            <a:r>
              <a:rPr lang="zh-CN" altLang="en-US" sz="3200" dirty="0" smtClean="0">
                <a:solidFill>
                  <a:schemeClr val="bg1"/>
                </a:solidFill>
                <a:latin typeface="华文细黑" pitchFamily="2" charset="-122"/>
                <a:ea typeface="华文细黑" pitchFamily="2" charset="-122"/>
              </a:rPr>
              <a:t>点   评</a:t>
            </a:r>
            <a:endParaRPr lang="en-US" altLang="zh-CN" sz="3200" dirty="0" smtClean="0">
              <a:solidFill>
                <a:schemeClr val="bg1"/>
              </a:solidFill>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3200" dirty="0" smtClean="0"/>
              <a:t>前 言</a:t>
            </a:r>
            <a:endParaRPr lang="zh-CN" altLang="en-US" sz="3200" dirty="0"/>
          </a:p>
        </p:txBody>
      </p:sp>
      <p:sp>
        <p:nvSpPr>
          <p:cNvPr id="128001" name="Rectangle 1"/>
          <p:cNvSpPr>
            <a:spLocks noChangeArrowheads="1"/>
          </p:cNvSpPr>
          <p:nvPr/>
        </p:nvSpPr>
        <p:spPr bwMode="auto">
          <a:xfrm flipH="1">
            <a:off x="642910" y="2000240"/>
            <a:ext cx="7858180" cy="28079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06400" algn="l"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股东抽逃资金是法律明确禁止的。根据现行公司法及其法理基础及资本三原则（</a:t>
            </a:r>
            <a:r>
              <a:rPr kumimoji="0" lang="zh-CN" sz="2000" b="0" i="0" u="sng"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资本确定原则、资本维持原则以及资本不变原则</a:t>
            </a: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要求，股东出资构成的注册资本是公司信誉及其承担责任的物质基础。因此，法律规定公司发起人、股东出资后，不得抽回出资。公司的发起人、股东在公司成立后，抽逃其出资，被认为是对公司债权人、社会公众和公司登记机关的欺骗。</a:t>
            </a:r>
            <a:endParaRPr kumimoji="0" lang="zh-CN" sz="2000" b="0" i="0" u="none" strike="noStrike" cap="none" normalizeH="0" baseline="0" dirty="0" smtClean="0">
              <a:ln>
                <a:noFill/>
              </a:ln>
              <a:solidFill>
                <a:schemeClr val="tx1"/>
              </a:solidFill>
              <a:effectLst/>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抽逃出资引起的法律后果</a:t>
            </a:r>
            <a:endParaRPr lang="zh-CN" altLang="en-US" dirty="0"/>
          </a:p>
        </p:txBody>
      </p:sp>
      <p:sp>
        <p:nvSpPr>
          <p:cNvPr id="126977" name="Rectangle 1"/>
          <p:cNvSpPr>
            <a:spLocks noChangeArrowheads="1"/>
          </p:cNvSpPr>
          <p:nvPr/>
        </p:nvSpPr>
        <p:spPr bwMode="auto">
          <a:xfrm>
            <a:off x="571472" y="1571612"/>
            <a:ext cx="7786742" cy="3269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06400" algn="l">
              <a:lnSpc>
                <a:spcPct val="150000"/>
              </a:lnSpc>
            </a:pPr>
            <a:r>
              <a:rPr lang="en-US" altLang="zh-CN" sz="2000" b="0" dirty="0" smtClean="0">
                <a:solidFill>
                  <a:schemeClr val="tx1"/>
                </a:solidFill>
                <a:latin typeface="微软雅黑" pitchFamily="34" charset="-122"/>
                <a:ea typeface="微软雅黑" pitchFamily="34" charset="-122"/>
                <a:cs typeface="Times New Roman" pitchFamily="18" charset="0"/>
              </a:rPr>
              <a:t>  </a:t>
            </a:r>
            <a:r>
              <a:rPr lang="zh-CN" sz="2000" b="0" dirty="0" smtClean="0">
                <a:solidFill>
                  <a:schemeClr val="tx1"/>
                </a:solidFill>
                <a:latin typeface="微软雅黑" pitchFamily="34" charset="-122"/>
                <a:ea typeface="微软雅黑" pitchFamily="34" charset="-122"/>
                <a:cs typeface="Times New Roman" pitchFamily="18" charset="0"/>
              </a:rPr>
              <a:t>一般</a:t>
            </a:r>
            <a:r>
              <a:rPr lang="zh-CN" sz="2000" b="0" dirty="0" smtClean="0">
                <a:solidFill>
                  <a:schemeClr val="tx1"/>
                </a:solidFill>
                <a:latin typeface="微软雅黑" pitchFamily="34" charset="-122"/>
                <a:ea typeface="微软雅黑" pitchFamily="34" charset="-122"/>
                <a:cs typeface="Times New Roman" pitchFamily="18" charset="0"/>
              </a:rPr>
              <a:t>情况下，对于股东抽逃出资的行为，公司登记机关除有权责令改正外，还可对股东处以所抽逃出资</a:t>
            </a:r>
            <a:r>
              <a:rPr lang="zh-CN" sz="2000" b="0" dirty="0" smtClean="0">
                <a:solidFill>
                  <a:schemeClr val="tx1"/>
                </a:solidFill>
                <a:latin typeface="微软雅黑" pitchFamily="34" charset="-122"/>
                <a:ea typeface="微软雅黑" pitchFamily="34" charset="-122"/>
                <a:cs typeface="Times New Roman" pitchFamily="18" charset="0"/>
              </a:rPr>
              <a:t>金额</a:t>
            </a:r>
            <a:r>
              <a:rPr lang="zh-CN" altLang="en-US" sz="2000" b="0" dirty="0" smtClean="0">
                <a:solidFill>
                  <a:srgbClr val="FF0000"/>
                </a:solidFill>
                <a:latin typeface="微软雅黑" pitchFamily="34" charset="-122"/>
                <a:ea typeface="微软雅黑" pitchFamily="34" charset="-122"/>
                <a:cs typeface="Times New Roman" pitchFamily="18" charset="0"/>
              </a:rPr>
              <a:t>（</a:t>
            </a:r>
            <a:r>
              <a:rPr lang="en-US" altLang="zh-CN" sz="2000" b="0" dirty="0" smtClean="0">
                <a:solidFill>
                  <a:srgbClr val="FF0000"/>
                </a:solidFill>
                <a:latin typeface="微软雅黑" pitchFamily="34" charset="-122"/>
                <a:ea typeface="微软雅黑" pitchFamily="34" charset="-122"/>
                <a:cs typeface="Times New Roman" pitchFamily="18" charset="0"/>
              </a:rPr>
              <a:t>5%</a:t>
            </a:r>
            <a:r>
              <a:rPr lang="zh-CN" altLang="en-US" sz="2000" b="0" dirty="0" smtClean="0">
                <a:solidFill>
                  <a:srgbClr val="FF0000"/>
                </a:solidFill>
                <a:latin typeface="微软雅黑" pitchFamily="34" charset="-122"/>
                <a:ea typeface="微软雅黑" pitchFamily="34" charset="-122"/>
                <a:cs typeface="Times New Roman" pitchFamily="18" charset="0"/>
              </a:rPr>
              <a:t>＜</a:t>
            </a:r>
            <a:r>
              <a:rPr lang="en-US" altLang="zh-CN" sz="2000" b="0" dirty="0" smtClean="0">
                <a:solidFill>
                  <a:srgbClr val="FF0000"/>
                </a:solidFill>
                <a:latin typeface="微软雅黑" pitchFamily="34" charset="-122"/>
                <a:ea typeface="微软雅黑" pitchFamily="34" charset="-122"/>
                <a:cs typeface="Times New Roman" pitchFamily="18" charset="0"/>
              </a:rPr>
              <a:t>X</a:t>
            </a:r>
            <a:r>
              <a:rPr lang="zh-CN" altLang="en-US" sz="2000" b="0" dirty="0" smtClean="0">
                <a:solidFill>
                  <a:srgbClr val="FF0000"/>
                </a:solidFill>
                <a:latin typeface="微软雅黑" pitchFamily="34" charset="-122"/>
                <a:ea typeface="微软雅黑" pitchFamily="34" charset="-122"/>
                <a:cs typeface="Times New Roman" pitchFamily="18" charset="0"/>
              </a:rPr>
              <a:t>＜</a:t>
            </a:r>
            <a:r>
              <a:rPr lang="en-US" altLang="zh-CN" sz="2000" b="0" dirty="0" smtClean="0">
                <a:solidFill>
                  <a:srgbClr val="FF0000"/>
                </a:solidFill>
                <a:latin typeface="微软雅黑" pitchFamily="34" charset="-122"/>
                <a:ea typeface="微软雅黑" pitchFamily="34" charset="-122"/>
                <a:cs typeface="Times New Roman" pitchFamily="18" charset="0"/>
              </a:rPr>
              <a:t>15%</a:t>
            </a:r>
            <a:r>
              <a:rPr lang="zh-CN" altLang="en-US" sz="2000" b="0" dirty="0" smtClean="0">
                <a:solidFill>
                  <a:srgbClr val="FF0000"/>
                </a:solidFill>
                <a:latin typeface="微软雅黑" pitchFamily="34" charset="-122"/>
                <a:ea typeface="微软雅黑" pitchFamily="34" charset="-122"/>
                <a:cs typeface="Times New Roman" pitchFamily="18" charset="0"/>
              </a:rPr>
              <a:t>）</a:t>
            </a:r>
            <a:r>
              <a:rPr lang="zh-CN" sz="2000" b="0" dirty="0" smtClean="0">
                <a:solidFill>
                  <a:schemeClr val="tx1"/>
                </a:solidFill>
                <a:latin typeface="微软雅黑" pitchFamily="34" charset="-122"/>
                <a:ea typeface="微软雅黑" pitchFamily="34" charset="-122"/>
                <a:cs typeface="Times New Roman" pitchFamily="18" charset="0"/>
              </a:rPr>
              <a:t>的</a:t>
            </a:r>
            <a:r>
              <a:rPr lang="zh-CN" sz="2000" b="0" dirty="0" smtClean="0">
                <a:solidFill>
                  <a:schemeClr val="tx1"/>
                </a:solidFill>
                <a:latin typeface="微软雅黑" pitchFamily="34" charset="-122"/>
                <a:ea typeface="微软雅黑" pitchFamily="34" charset="-122"/>
                <a:cs typeface="Times New Roman" pitchFamily="18" charset="0"/>
              </a:rPr>
              <a:t>罚款。</a:t>
            </a:r>
            <a:endParaRPr lang="en-US" altLang="zh-CN" sz="2000" b="0" dirty="0" smtClean="0">
              <a:solidFill>
                <a:schemeClr val="tx1"/>
              </a:solidFill>
              <a:latin typeface="微软雅黑" pitchFamily="34" charset="-122"/>
              <a:ea typeface="微软雅黑" pitchFamily="34" charset="-122"/>
              <a:cs typeface="Times New Roman" pitchFamily="18" charset="0"/>
            </a:endParaRPr>
          </a:p>
          <a:p>
            <a:pPr indent="406400" algn="l">
              <a:lnSpc>
                <a:spcPct val="150000"/>
              </a:lnSpc>
            </a:pPr>
            <a:r>
              <a:rPr lang="en-US" altLang="zh-CN" sz="2000" b="0" dirty="0" smtClean="0">
                <a:solidFill>
                  <a:schemeClr val="tx1"/>
                </a:solidFill>
                <a:latin typeface="微软雅黑" pitchFamily="34" charset="-122"/>
                <a:ea typeface="微软雅黑" pitchFamily="34" charset="-122"/>
                <a:cs typeface="Times New Roman" pitchFamily="18" charset="0"/>
              </a:rPr>
              <a:t>  </a:t>
            </a:r>
            <a:r>
              <a:rPr lang="zh-CN" sz="2000" b="0" dirty="0" smtClean="0">
                <a:solidFill>
                  <a:schemeClr val="tx1"/>
                </a:solidFill>
                <a:latin typeface="微软雅黑" pitchFamily="34" charset="-122"/>
                <a:ea typeface="微软雅黑" pitchFamily="34" charset="-122"/>
                <a:cs typeface="Times New Roman" pitchFamily="18" charset="0"/>
              </a:rPr>
              <a:t>如果</a:t>
            </a:r>
            <a:r>
              <a:rPr lang="zh-CN" sz="2000" b="0" dirty="0" smtClean="0">
                <a:solidFill>
                  <a:schemeClr val="tx1"/>
                </a:solidFill>
                <a:latin typeface="微软雅黑" pitchFamily="34" charset="-122"/>
                <a:ea typeface="微软雅黑" pitchFamily="34" charset="-122"/>
                <a:cs typeface="Times New Roman" pitchFamily="18" charset="0"/>
              </a:rPr>
              <a:t>股东抽逃出资的数额巨大、造成的后果严重的，将涉嫌构成抽逃注册资本犯罪</a:t>
            </a:r>
            <a:r>
              <a:rPr lang="zh-CN" sz="2000" b="0" dirty="0" smtClean="0">
                <a:solidFill>
                  <a:schemeClr val="tx1"/>
                </a:solidFill>
                <a:latin typeface="微软雅黑" pitchFamily="34" charset="-122"/>
                <a:ea typeface="微软雅黑" pitchFamily="34" charset="-122"/>
                <a:cs typeface="Times New Roman" pitchFamily="18" charset="0"/>
              </a:rPr>
              <a:t>。</a:t>
            </a:r>
            <a:endParaRPr lang="en-US" altLang="zh-CN" sz="2000" b="0" dirty="0" smtClean="0">
              <a:solidFill>
                <a:schemeClr val="tx1"/>
              </a:solidFill>
              <a:latin typeface="微软雅黑" pitchFamily="34" charset="-122"/>
              <a:ea typeface="微软雅黑" pitchFamily="34" charset="-122"/>
              <a:cs typeface="Times New Roman" pitchFamily="18" charset="0"/>
            </a:endParaRPr>
          </a:p>
          <a:p>
            <a:pPr indent="406400" algn="l">
              <a:lnSpc>
                <a:spcPct val="150000"/>
              </a:lnSpc>
            </a:pPr>
            <a:r>
              <a:rPr lang="zh-CN" sz="2000" b="0" dirty="0" smtClean="0">
                <a:solidFill>
                  <a:schemeClr val="tx1"/>
                </a:solidFill>
                <a:latin typeface="微软雅黑" pitchFamily="34" charset="-122"/>
                <a:ea typeface="微软雅黑" pitchFamily="34" charset="-122"/>
                <a:cs typeface="Times New Roman" pitchFamily="18" charset="0"/>
              </a:rPr>
              <a:t>但，</a:t>
            </a:r>
            <a:r>
              <a:rPr lang="zh-CN" sz="2000" b="0" dirty="0" smtClean="0">
                <a:solidFill>
                  <a:schemeClr val="tx1"/>
                </a:solidFill>
                <a:latin typeface="微软雅黑" pitchFamily="34" charset="-122"/>
                <a:ea typeface="微软雅黑" pitchFamily="34" charset="-122"/>
                <a:cs typeface="Times New Roman" pitchFamily="18" charset="0"/>
              </a:rPr>
              <a:t>公司法允许小股东通过正常合法的手段将股权退出公司</a:t>
            </a:r>
            <a:r>
              <a:rPr lang="zh-CN" sz="2000" b="0" dirty="0" smtClean="0">
                <a:solidFill>
                  <a:schemeClr val="tx1"/>
                </a:solidFill>
                <a:latin typeface="微软雅黑" pitchFamily="34" charset="-122"/>
                <a:ea typeface="微软雅黑" pitchFamily="34" charset="-122"/>
                <a:cs typeface="Times New Roman" pitchFamily="18" charset="0"/>
              </a:rPr>
              <a:t>。公司法</a:t>
            </a:r>
            <a:r>
              <a:rPr lang="zh-CN" sz="2000" b="0" dirty="0" smtClean="0">
                <a:solidFill>
                  <a:schemeClr val="tx1"/>
                </a:solidFill>
                <a:latin typeface="微软雅黑" pitchFamily="34" charset="-122"/>
                <a:ea typeface="微软雅黑" pitchFamily="34" charset="-122"/>
                <a:cs typeface="Times New Roman" pitchFamily="18" charset="0"/>
              </a:rPr>
              <a:t>给小股东设计有如下退出</a:t>
            </a:r>
            <a:r>
              <a:rPr lang="zh-CN" sz="2000" b="0" dirty="0" smtClean="0">
                <a:solidFill>
                  <a:schemeClr val="tx1"/>
                </a:solidFill>
                <a:latin typeface="微软雅黑" pitchFamily="34" charset="-122"/>
                <a:ea typeface="微软雅黑" pitchFamily="34" charset="-122"/>
                <a:cs typeface="Times New Roman" pitchFamily="18" charset="0"/>
              </a:rPr>
              <a:t>机制：</a:t>
            </a:r>
            <a:endParaRPr lang="zh-CN" sz="2000" b="0" dirty="0" smtClean="0">
              <a:solidFill>
                <a:schemeClr val="tx1"/>
              </a:solidFill>
              <a:latin typeface="微软雅黑" pitchFamily="34" charset="-122"/>
              <a:ea typeface="微软雅黑" pitchFamily="34"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 第一   股权转让</a:t>
            </a:r>
            <a:endParaRPr lang="zh-CN" altLang="en-US" dirty="0"/>
          </a:p>
        </p:txBody>
      </p:sp>
      <p:sp>
        <p:nvSpPr>
          <p:cNvPr id="4" name="矩形 3"/>
          <p:cNvSpPr/>
          <p:nvPr/>
        </p:nvSpPr>
        <p:spPr>
          <a:xfrm>
            <a:off x="428596" y="1500174"/>
            <a:ext cx="8215370" cy="4801314"/>
          </a:xfrm>
          <a:prstGeom prst="rect">
            <a:avLst/>
          </a:prstGeom>
        </p:spPr>
        <p:txBody>
          <a:bodyPr wrap="square">
            <a:spAutoFit/>
          </a:bodyPr>
          <a:lstStyle/>
          <a:p>
            <a:pPr algn="l">
              <a:lnSpc>
                <a:spcPct val="150000"/>
              </a:lnSpc>
            </a:pPr>
            <a:r>
              <a:rPr lang="en-US" altLang="zh-CN" sz="2000" dirty="0" smtClean="0">
                <a:solidFill>
                  <a:schemeClr val="tx1"/>
                </a:solidFill>
                <a:latin typeface="华文细黑" pitchFamily="2" charset="-122"/>
                <a:ea typeface="华文细黑" pitchFamily="2" charset="-122"/>
              </a:rPr>
              <a:t>《 </a:t>
            </a:r>
            <a:r>
              <a:rPr lang="zh-CN" altLang="en-US" sz="2000" dirty="0" smtClean="0">
                <a:solidFill>
                  <a:schemeClr val="tx1"/>
                </a:solidFill>
                <a:latin typeface="华文细黑" pitchFamily="2" charset="-122"/>
                <a:ea typeface="华文细黑" pitchFamily="2" charset="-122"/>
              </a:rPr>
              <a:t>公司法</a:t>
            </a: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第七十一条规定：</a:t>
            </a:r>
            <a:endParaRPr lang="en-US" altLang="zh-CN" sz="2000" dirty="0" smtClean="0">
              <a:solidFill>
                <a:schemeClr val="tx1"/>
              </a:solidFill>
              <a:latin typeface="华文细黑" pitchFamily="2" charset="-122"/>
              <a:ea typeface="华文细黑" pitchFamily="2" charset="-122"/>
            </a:endParaRPr>
          </a:p>
          <a:p>
            <a:pPr algn="l">
              <a:lnSpc>
                <a:spcPct val="150000"/>
              </a:lnSpc>
            </a:pPr>
            <a:r>
              <a:rPr lang="zh-CN" altLang="en-US" sz="2000" b="0" dirty="0" smtClean="0">
                <a:solidFill>
                  <a:schemeClr val="tx1"/>
                </a:solidFill>
                <a:latin typeface="华文细黑" pitchFamily="2" charset="-122"/>
                <a:ea typeface="华文细黑" pitchFamily="2" charset="-122"/>
              </a:rPr>
              <a:t>        股东</a:t>
            </a:r>
            <a:r>
              <a:rPr lang="zh-CN" altLang="en-US" sz="2000" b="0" dirty="0" smtClean="0">
                <a:solidFill>
                  <a:schemeClr val="tx1"/>
                </a:solidFill>
                <a:latin typeface="华文细黑" pitchFamily="2" charset="-122"/>
                <a:ea typeface="华文细黑" pitchFamily="2" charset="-122"/>
              </a:rPr>
              <a:t>向股东以外的人转让股权，应当经其他股东</a:t>
            </a:r>
            <a:r>
              <a:rPr lang="zh-CN" altLang="en-US" sz="2000" b="0" u="sng" dirty="0" smtClean="0">
                <a:solidFill>
                  <a:srgbClr val="FF0000"/>
                </a:solidFill>
                <a:latin typeface="华文细黑" pitchFamily="2" charset="-122"/>
                <a:ea typeface="华文细黑" pitchFamily="2" charset="-122"/>
              </a:rPr>
              <a:t>过半数同意</a:t>
            </a:r>
            <a:r>
              <a:rPr lang="zh-CN" altLang="en-US" sz="2000" b="0" dirty="0" smtClean="0">
                <a:solidFill>
                  <a:schemeClr val="tx1"/>
                </a:solidFill>
                <a:latin typeface="华文细黑" pitchFamily="2" charset="-122"/>
                <a:ea typeface="华文细黑" pitchFamily="2" charset="-122"/>
              </a:rPr>
              <a:t>。股东应就其股权转让事项</a:t>
            </a:r>
            <a:r>
              <a:rPr lang="zh-CN" altLang="en-US" sz="2000" b="0" u="sng" dirty="0" smtClean="0">
                <a:solidFill>
                  <a:srgbClr val="FF0000"/>
                </a:solidFill>
                <a:latin typeface="华文细黑" pitchFamily="2" charset="-122"/>
                <a:ea typeface="华文细黑" pitchFamily="2" charset="-122"/>
              </a:rPr>
              <a:t>书面通知</a:t>
            </a:r>
            <a:r>
              <a:rPr lang="zh-CN" altLang="en-US" sz="2000" b="0" dirty="0" smtClean="0">
                <a:solidFill>
                  <a:schemeClr val="tx1"/>
                </a:solidFill>
                <a:latin typeface="华文细黑" pitchFamily="2" charset="-122"/>
                <a:ea typeface="华文细黑" pitchFamily="2" charset="-122"/>
              </a:rPr>
              <a:t>其他股东征求同意，其他股东自接到书面通知之日起满</a:t>
            </a:r>
            <a:r>
              <a:rPr lang="zh-CN" altLang="en-US" sz="2000" b="0" u="sng" dirty="0" smtClean="0">
                <a:solidFill>
                  <a:srgbClr val="FF0000"/>
                </a:solidFill>
                <a:latin typeface="华文细黑" pitchFamily="2" charset="-122"/>
                <a:ea typeface="华文细黑" pitchFamily="2" charset="-122"/>
              </a:rPr>
              <a:t>三十日未答复的，视为同意转让</a:t>
            </a:r>
            <a:r>
              <a:rPr lang="zh-CN" altLang="en-US" sz="2000" b="0" dirty="0" smtClean="0">
                <a:solidFill>
                  <a:schemeClr val="tx1"/>
                </a:solidFill>
                <a:latin typeface="华文细黑" pitchFamily="2" charset="-122"/>
                <a:ea typeface="华文细黑" pitchFamily="2" charset="-122"/>
              </a:rPr>
              <a:t>。其他股东半数以上不同意转让的，不同意的股东应当购买该转让的股权</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不购买的，视为同意转让。</a:t>
            </a:r>
          </a:p>
          <a:p>
            <a:pPr algn="l">
              <a:lnSpc>
                <a:spcPct val="150000"/>
              </a:lnSpc>
            </a:pPr>
            <a:r>
              <a:rPr lang="zh-CN" altLang="en-US" sz="2000" b="0" dirty="0" smtClean="0">
                <a:solidFill>
                  <a:schemeClr val="tx1"/>
                </a:solidFill>
                <a:latin typeface="华文细黑" pitchFamily="2" charset="-122"/>
                <a:ea typeface="华文细黑" pitchFamily="2" charset="-122"/>
              </a:rPr>
              <a:t>　　经股东同意转让的股权，在同等条件下，其他股东有</a:t>
            </a:r>
            <a:r>
              <a:rPr lang="zh-CN" altLang="en-US" sz="2000" b="0" u="sng" dirty="0" smtClean="0">
                <a:solidFill>
                  <a:srgbClr val="FF0000"/>
                </a:solidFill>
                <a:latin typeface="华文细黑" pitchFamily="2" charset="-122"/>
                <a:ea typeface="华文细黑" pitchFamily="2" charset="-122"/>
              </a:rPr>
              <a:t>优先购买权</a:t>
            </a:r>
            <a:r>
              <a:rPr lang="zh-CN" altLang="en-US" sz="2000" b="0" dirty="0" smtClean="0">
                <a:solidFill>
                  <a:schemeClr val="tx1"/>
                </a:solidFill>
                <a:latin typeface="华文细黑" pitchFamily="2" charset="-122"/>
                <a:ea typeface="华文细黑" pitchFamily="2" charset="-122"/>
              </a:rPr>
              <a:t>。两个以上股东主张行使优先购买权的，</a:t>
            </a:r>
            <a:r>
              <a:rPr lang="zh-CN" altLang="en-US" sz="2000" b="0" u="sng" dirty="0" smtClean="0">
                <a:solidFill>
                  <a:srgbClr val="FF0000"/>
                </a:solidFill>
                <a:latin typeface="华文细黑" pitchFamily="2" charset="-122"/>
                <a:ea typeface="华文细黑" pitchFamily="2" charset="-122"/>
              </a:rPr>
              <a:t>协商</a:t>
            </a:r>
            <a:r>
              <a:rPr lang="zh-CN" altLang="en-US" sz="2000" b="0" dirty="0" smtClean="0">
                <a:solidFill>
                  <a:schemeClr val="tx1"/>
                </a:solidFill>
                <a:latin typeface="华文细黑" pitchFamily="2" charset="-122"/>
                <a:ea typeface="华文细黑" pitchFamily="2" charset="-122"/>
              </a:rPr>
              <a:t>确定各自的</a:t>
            </a:r>
            <a:r>
              <a:rPr lang="zh-CN" altLang="en-US" sz="2000" b="0" u="sng" dirty="0" smtClean="0">
                <a:solidFill>
                  <a:srgbClr val="FF0000"/>
                </a:solidFill>
                <a:latin typeface="华文细黑" pitchFamily="2" charset="-122"/>
                <a:ea typeface="华文细黑" pitchFamily="2" charset="-122"/>
              </a:rPr>
              <a:t>购买比例</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协商不成的，</a:t>
            </a:r>
            <a:r>
              <a:rPr lang="zh-CN" altLang="en-US" sz="2000" b="0" u="sng" dirty="0" smtClean="0">
                <a:solidFill>
                  <a:srgbClr val="FF0000"/>
                </a:solidFill>
                <a:latin typeface="华文细黑" pitchFamily="2" charset="-122"/>
                <a:ea typeface="华文细黑" pitchFamily="2" charset="-122"/>
              </a:rPr>
              <a:t>按</a:t>
            </a:r>
            <a:r>
              <a:rPr lang="zh-CN" altLang="en-US" sz="2000" b="0" dirty="0" smtClean="0">
                <a:solidFill>
                  <a:schemeClr val="tx1"/>
                </a:solidFill>
                <a:latin typeface="华文细黑" pitchFamily="2" charset="-122"/>
                <a:ea typeface="华文细黑" pitchFamily="2" charset="-122"/>
              </a:rPr>
              <a:t>照转让时各自的</a:t>
            </a:r>
            <a:r>
              <a:rPr lang="zh-CN" altLang="en-US" sz="2000" b="0" u="sng" dirty="0" smtClean="0">
                <a:solidFill>
                  <a:srgbClr val="FF0000"/>
                </a:solidFill>
                <a:latin typeface="华文细黑" pitchFamily="2" charset="-122"/>
                <a:ea typeface="华文细黑" pitchFamily="2" charset="-122"/>
              </a:rPr>
              <a:t>出资比例行使优先购买权</a:t>
            </a:r>
            <a:r>
              <a:rPr lang="zh-CN" altLang="en-US" sz="2000" b="0" dirty="0" smtClean="0">
                <a:solidFill>
                  <a:schemeClr val="tx1"/>
                </a:solidFill>
                <a:latin typeface="华文细黑" pitchFamily="2" charset="-122"/>
                <a:ea typeface="华文细黑" pitchFamily="2" charset="-122"/>
              </a:rPr>
              <a:t>。</a:t>
            </a:r>
          </a:p>
          <a:p>
            <a:pPr algn="l">
              <a:lnSpc>
                <a:spcPct val="150000"/>
              </a:lnSpc>
            </a:pPr>
            <a:r>
              <a:rPr lang="zh-CN" altLang="en-US" sz="2000" b="0" dirty="0" smtClean="0">
                <a:solidFill>
                  <a:schemeClr val="tx1"/>
                </a:solidFill>
                <a:latin typeface="华文细黑" pitchFamily="2" charset="-122"/>
                <a:ea typeface="华文细黑" pitchFamily="2" charset="-122"/>
              </a:rPr>
              <a:t>　　公司章程对股权转让另有规定的，从其规定。</a:t>
            </a:r>
            <a:endParaRPr lang="zh-CN" altLang="en-US" sz="2000" b="0" dirty="0">
              <a:solidFill>
                <a:schemeClr val="tx1"/>
              </a:solidFill>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5786" y="1928802"/>
            <a:ext cx="7643866" cy="3170099"/>
          </a:xfrm>
          <a:prstGeom prst="rect">
            <a:avLst/>
          </a:prstGeom>
        </p:spPr>
        <p:txBody>
          <a:bodyPr wrap="square">
            <a:spAutoFit/>
          </a:bodyPr>
          <a:lstStyle/>
          <a:p>
            <a:pPr algn="l">
              <a:lnSpc>
                <a:spcPct val="200000"/>
              </a:lnSpc>
            </a:pP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公司法</a:t>
            </a: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第七十二条规定：</a:t>
            </a:r>
            <a:endParaRPr lang="en-US" altLang="zh-CN" sz="2000" dirty="0" smtClean="0">
              <a:solidFill>
                <a:schemeClr val="tx1"/>
              </a:solidFill>
              <a:latin typeface="华文细黑" pitchFamily="2" charset="-122"/>
              <a:ea typeface="华文细黑" pitchFamily="2" charset="-122"/>
            </a:endParaRPr>
          </a:p>
          <a:p>
            <a:pPr algn="l">
              <a:lnSpc>
                <a:spcPct val="200000"/>
              </a:lnSpc>
            </a:pPr>
            <a:r>
              <a:rPr lang="zh-CN" altLang="en-US"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  人民法院</a:t>
            </a:r>
            <a:r>
              <a:rPr lang="zh-CN" altLang="en-US" sz="2000" b="0" dirty="0" smtClean="0">
                <a:solidFill>
                  <a:schemeClr val="tx1"/>
                </a:solidFill>
                <a:latin typeface="华文细黑" pitchFamily="2" charset="-122"/>
                <a:ea typeface="华文细黑" pitchFamily="2" charset="-122"/>
              </a:rPr>
              <a:t>依照法律规定的强制执行程序转让股东的股权时，应当通知公司及全体股东，其他股东</a:t>
            </a:r>
            <a:r>
              <a:rPr lang="zh-CN" altLang="en-US" sz="2000" b="0" u="sng" dirty="0" smtClean="0">
                <a:solidFill>
                  <a:schemeClr val="tx1"/>
                </a:solidFill>
                <a:latin typeface="华文细黑" pitchFamily="2" charset="-122"/>
                <a:ea typeface="华文细黑" pitchFamily="2" charset="-122"/>
              </a:rPr>
              <a:t>在同等条件下</a:t>
            </a:r>
            <a:r>
              <a:rPr lang="zh-CN" altLang="en-US" sz="2000" b="0" dirty="0" smtClean="0">
                <a:solidFill>
                  <a:schemeClr val="tx1"/>
                </a:solidFill>
                <a:latin typeface="华文细黑" pitchFamily="2" charset="-122"/>
                <a:ea typeface="华文细黑" pitchFamily="2" charset="-122"/>
              </a:rPr>
              <a:t>有优先购买权。其他股东自人民法院通知之日起</a:t>
            </a:r>
            <a:r>
              <a:rPr lang="zh-CN" altLang="en-US" sz="2000" b="0" u="sng" dirty="0" smtClean="0">
                <a:solidFill>
                  <a:srgbClr val="FF0000"/>
                </a:solidFill>
                <a:latin typeface="华文细黑" pitchFamily="2" charset="-122"/>
                <a:ea typeface="华文细黑" pitchFamily="2" charset="-122"/>
              </a:rPr>
              <a:t>满二十日</a:t>
            </a:r>
            <a:r>
              <a:rPr lang="zh-CN" altLang="en-US" sz="2000" b="0" dirty="0" smtClean="0">
                <a:solidFill>
                  <a:schemeClr val="tx1"/>
                </a:solidFill>
                <a:latin typeface="华文细黑" pitchFamily="2" charset="-122"/>
                <a:ea typeface="华文细黑" pitchFamily="2" charset="-122"/>
              </a:rPr>
              <a:t>不行使优先购买权的，视为</a:t>
            </a:r>
            <a:r>
              <a:rPr lang="zh-CN" altLang="en-US" sz="2000" b="0" u="sng" dirty="0" smtClean="0">
                <a:solidFill>
                  <a:srgbClr val="FF0000"/>
                </a:solidFill>
                <a:latin typeface="华文细黑" pitchFamily="2" charset="-122"/>
                <a:ea typeface="华文细黑" pitchFamily="2" charset="-122"/>
              </a:rPr>
              <a:t>放弃优先购买权</a:t>
            </a:r>
            <a:r>
              <a:rPr lang="zh-CN" altLang="en-US" sz="2000" b="0" dirty="0" smtClean="0">
                <a:solidFill>
                  <a:schemeClr val="tx1"/>
                </a:solidFill>
                <a:latin typeface="华文细黑" pitchFamily="2" charset="-122"/>
                <a:ea typeface="华文细黑" pitchFamily="2" charset="-122"/>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第二  异议</a:t>
            </a:r>
            <a:r>
              <a:rPr lang="zh-CN" altLang="en-US" sz="3200" dirty="0" smtClean="0"/>
              <a:t>股东回购请求权</a:t>
            </a:r>
            <a:endParaRPr lang="zh-CN" altLang="en-US" sz="3200" dirty="0"/>
          </a:p>
        </p:txBody>
      </p:sp>
      <p:sp>
        <p:nvSpPr>
          <p:cNvPr id="145409" name="Rectangle 1"/>
          <p:cNvSpPr>
            <a:spLocks noChangeArrowheads="1"/>
          </p:cNvSpPr>
          <p:nvPr/>
        </p:nvSpPr>
        <p:spPr bwMode="auto">
          <a:xfrm>
            <a:off x="714348" y="1571612"/>
            <a:ext cx="807249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03200" algn="l"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a:t>
            </a:r>
            <a:r>
              <a:rPr kumimoji="0" lang="zh-CN" sz="200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公司法</a:t>
            </a:r>
            <a:r>
              <a:rPr kumimoji="0" lang="zh-CN" altLang="zh-CN" sz="200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a:t>
            </a:r>
            <a:r>
              <a:rPr kumimoji="0" lang="zh-CN" sz="200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第七十五条规定：</a:t>
            </a:r>
            <a:endParaRPr kumimoji="0" lang="en-US" altLang="zh-CN" sz="200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endParaRPr>
          </a:p>
          <a:p>
            <a:pPr marL="0" marR="0" lvl="0" indent="203200" algn="l" defTabSz="914400" rtl="0" eaLnBrk="1" fontAlgn="base" latinLnBrk="0" hangingPunct="1">
              <a:lnSpc>
                <a:spcPct val="150000"/>
              </a:lnSpc>
              <a:spcBef>
                <a:spcPct val="0"/>
              </a:spcBef>
              <a:spcAft>
                <a:spcPct val="0"/>
              </a:spcAft>
              <a:buClrTx/>
              <a:buSzTx/>
              <a:buFontTx/>
              <a:buNone/>
              <a:tabLst/>
            </a:pPr>
            <a:r>
              <a:rPr lang="en-US" altLang="zh-CN" sz="2000" b="0" dirty="0" smtClean="0">
                <a:solidFill>
                  <a:schemeClr val="tx1"/>
                </a:solidFill>
                <a:latin typeface="Arial"/>
                <a:ea typeface="仿宋_GB2312" pitchFamily="49" charset="-122"/>
                <a:cs typeface="Times New Roman" pitchFamily="18" charset="0"/>
              </a:rPr>
              <a:t> </a:t>
            </a:r>
            <a:r>
              <a:rPr lang="en-US" altLang="zh-CN" sz="2000" b="0" dirty="0" smtClean="0">
                <a:solidFill>
                  <a:schemeClr val="tx1"/>
                </a:solidFill>
                <a:latin typeface="Arial"/>
                <a:ea typeface="仿宋_GB2312" pitchFamily="49" charset="-122"/>
                <a:cs typeface="Times New Roman" pitchFamily="18" charset="0"/>
              </a:rPr>
              <a:t> </a:t>
            </a:r>
            <a:r>
              <a:rPr kumimoji="0" 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有下列情形之一的，对股东会该项决议投反对票的股东可以请求公司按照合理的价格收购其股权：</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2032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  （一）公司连续五年不向股东分配利润，而公司该五年连续盈利，并且符合本法规定的分配利润条件的；</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2032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（二）公司合并、分立、转让主要财产的；</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2032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（三）公司章程规定的营业期限届满或者章程规定的其他解散事由出现，股东会会议通过决议修改章程使公司存续的。</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2032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   自股东会会议决议通过之日起六十日内，股东与公司不能达成股权收购协议的，股东可以自股东会会议决议通过之日起九十日内向人民法院提起诉讼。</a:t>
            </a:r>
            <a:r>
              <a:rPr kumimoji="0" lang="zh-CN" altLang="en-US" sz="2000" b="0" i="0" u="none" strike="noStrike" cap="none" normalizeH="0" baseline="0" dirty="0" smtClean="0">
                <a:ln>
                  <a:noFill/>
                </a:ln>
                <a:solidFill>
                  <a:schemeClr val="tx1"/>
                </a:solidFill>
                <a:effectLst/>
                <a:latin typeface="Arial"/>
                <a:ea typeface="仿宋_GB2312" pitchFamily="49"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第三  公司</a:t>
            </a:r>
            <a:r>
              <a:rPr lang="zh-CN" altLang="en-US" sz="3200" dirty="0" smtClean="0"/>
              <a:t>减资将股权退出</a:t>
            </a:r>
            <a:endParaRPr lang="zh-CN" altLang="en-US" sz="3200" dirty="0"/>
          </a:p>
        </p:txBody>
      </p:sp>
      <p:sp>
        <p:nvSpPr>
          <p:cNvPr id="144385" name="Rectangle 1"/>
          <p:cNvSpPr>
            <a:spLocks noChangeArrowheads="1"/>
          </p:cNvSpPr>
          <p:nvPr/>
        </p:nvSpPr>
        <p:spPr bwMode="auto">
          <a:xfrm>
            <a:off x="571472" y="1785926"/>
            <a:ext cx="8072494" cy="18862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        </a:t>
            </a:r>
            <a:r>
              <a:rPr kumimoji="0" 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如果没有受让方愿意另外支付对价来接受该转让的股权，而其他股东又同意该股东撤回投资款项，那么可以采取变通的方式。</a:t>
            </a:r>
            <a:endParaRPr kumimoji="0" lang="en-US" alt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zh-CN" altLang="en-US" sz="2000" b="0" dirty="0" smtClean="0">
                <a:solidFill>
                  <a:schemeClr val="tx1"/>
                </a:solidFill>
                <a:latin typeface="Calibri" pitchFamily="34" charset="0"/>
                <a:ea typeface="仿宋_GB2312" pitchFamily="49" charset="-122"/>
                <a:cs typeface="Times New Roman" pitchFamily="18" charset="0"/>
              </a:rPr>
              <a:t>         一是</a:t>
            </a:r>
            <a:r>
              <a:rPr kumimoji="0" 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公司办理减少注册资本的手续，即减少的数额为将该股东投资款额； </a:t>
            </a:r>
            <a:r>
              <a:rPr lang="zh-CN" altLang="en-US" sz="2000" b="0" dirty="0" smtClean="0">
                <a:solidFill>
                  <a:schemeClr val="tx1"/>
                </a:solidFill>
                <a:latin typeface="Calibri" pitchFamily="34" charset="0"/>
                <a:ea typeface="仿宋_GB2312" pitchFamily="49" charset="-122"/>
                <a:cs typeface="Times New Roman" pitchFamily="18" charset="0"/>
              </a:rPr>
              <a:t>二是</a:t>
            </a:r>
            <a:r>
              <a:rPr kumimoji="0" 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rPr>
              <a:t>该股东再将其股权转让给其他股东。</a:t>
            </a:r>
            <a:endParaRPr kumimoji="0" lang="en-US" altLang="zh-CN" sz="2000" b="0" i="0" u="none" strike="noStrike" cap="none" normalizeH="0" baseline="0" dirty="0" smtClean="0">
              <a:ln>
                <a:noFill/>
              </a:ln>
              <a:solidFill>
                <a:schemeClr val="tx1"/>
              </a:solidFill>
              <a:effectLst/>
              <a:latin typeface="Calibri" pitchFamily="34" charset="0"/>
              <a:ea typeface="仿宋_GB2312" pitchFamily="49" charset="-122"/>
              <a:cs typeface="Times New Roman" pitchFamily="18" charset="0"/>
            </a:endParaRPr>
          </a:p>
        </p:txBody>
      </p:sp>
      <p:sp>
        <p:nvSpPr>
          <p:cNvPr id="5" name="矩形 4"/>
          <p:cNvSpPr/>
          <p:nvPr/>
        </p:nvSpPr>
        <p:spPr>
          <a:xfrm>
            <a:off x="571472" y="3857628"/>
            <a:ext cx="7643866" cy="1938992"/>
          </a:xfrm>
          <a:prstGeom prst="rect">
            <a:avLst/>
          </a:prstGeom>
        </p:spPr>
        <p:txBody>
          <a:bodyPr wrap="square">
            <a:spAutoFit/>
          </a:bodyPr>
          <a:lstStyle/>
          <a:p>
            <a:pPr lvl="0" algn="l">
              <a:lnSpc>
                <a:spcPct val="150000"/>
              </a:lnSpc>
            </a:pPr>
            <a:r>
              <a:rPr lang="zh-CN" altLang="en-US" sz="2000" b="0" dirty="0" smtClean="0">
                <a:solidFill>
                  <a:srgbClr val="30311D"/>
                </a:solidFill>
                <a:latin typeface="Calibri" pitchFamily="34" charset="0"/>
                <a:ea typeface="仿宋_GB2312" pitchFamily="49" charset="-122"/>
                <a:cs typeface="Times New Roman" pitchFamily="18" charset="0"/>
              </a:rPr>
              <a:t>        公司法或公司</a:t>
            </a:r>
            <a:r>
              <a:rPr lang="zh-CN" altLang="en-US" sz="2000" b="0" dirty="0" smtClean="0">
                <a:solidFill>
                  <a:srgbClr val="30311D"/>
                </a:solidFill>
                <a:latin typeface="Calibri" pitchFamily="34" charset="0"/>
                <a:ea typeface="仿宋_GB2312" pitchFamily="49" charset="-122"/>
                <a:cs typeface="Times New Roman" pitchFamily="18" charset="0"/>
              </a:rPr>
              <a:t>章程所规定的可以通过减资决议的股东人数，那么这种方式的关键在于要征得这些人数的股东的同意。</a:t>
            </a:r>
            <a:r>
              <a:rPr lang="zh-CN" altLang="en-US" sz="2000" b="0" u="sng" dirty="0" smtClean="0">
                <a:solidFill>
                  <a:srgbClr val="FF0000"/>
                </a:solidFill>
                <a:latin typeface="Calibri" pitchFamily="34" charset="0"/>
                <a:ea typeface="仿宋_GB2312" pitchFamily="49" charset="-122"/>
                <a:cs typeface="Times New Roman" pitchFamily="18" charset="0"/>
              </a:rPr>
              <a:t>优点</a:t>
            </a:r>
            <a:r>
              <a:rPr lang="zh-CN" altLang="en-US" sz="2000" b="0" dirty="0" smtClean="0">
                <a:solidFill>
                  <a:srgbClr val="30311D"/>
                </a:solidFill>
                <a:latin typeface="Calibri" pitchFamily="34" charset="0"/>
                <a:ea typeface="仿宋_GB2312" pitchFamily="49" charset="-122"/>
                <a:cs typeface="Times New Roman" pitchFamily="18" charset="0"/>
              </a:rPr>
              <a:t>其他</a:t>
            </a:r>
            <a:r>
              <a:rPr lang="zh-CN" altLang="en-US" sz="2000" b="0" dirty="0" smtClean="0">
                <a:solidFill>
                  <a:srgbClr val="30311D"/>
                </a:solidFill>
                <a:latin typeface="Calibri" pitchFamily="34" charset="0"/>
                <a:ea typeface="仿宋_GB2312" pitchFamily="49" charset="-122"/>
                <a:cs typeface="Times New Roman" pitchFamily="18" charset="0"/>
              </a:rPr>
              <a:t>股东在不必另行支付</a:t>
            </a:r>
            <a:r>
              <a:rPr lang="zh-CN" altLang="en-US" sz="2000" b="0" dirty="0" smtClean="0">
                <a:solidFill>
                  <a:srgbClr val="30311D"/>
                </a:solidFill>
                <a:latin typeface="Calibri" pitchFamily="34" charset="0"/>
                <a:ea typeface="仿宋_GB2312" pitchFamily="49" charset="-122"/>
                <a:cs typeface="Times New Roman" pitchFamily="18" charset="0"/>
              </a:rPr>
              <a:t>价款，该</a:t>
            </a:r>
            <a:r>
              <a:rPr lang="zh-CN" altLang="en-US" sz="2000" b="0" dirty="0" smtClean="0">
                <a:solidFill>
                  <a:srgbClr val="30311D"/>
                </a:solidFill>
                <a:latin typeface="Calibri" pitchFamily="34" charset="0"/>
                <a:ea typeface="仿宋_GB2312" pitchFamily="49" charset="-122"/>
                <a:cs typeface="Times New Roman" pitchFamily="18" charset="0"/>
              </a:rPr>
              <a:t>股东又可以收回投资款</a:t>
            </a:r>
            <a:r>
              <a:rPr lang="zh-CN" altLang="en-US" sz="2000" b="0" dirty="0" smtClean="0">
                <a:solidFill>
                  <a:srgbClr val="30311D"/>
                </a:solidFill>
                <a:latin typeface="Calibri" pitchFamily="34" charset="0"/>
                <a:ea typeface="仿宋_GB2312" pitchFamily="49" charset="-122"/>
                <a:cs typeface="Times New Roman" pitchFamily="18" charset="0"/>
              </a:rPr>
              <a:t>。</a:t>
            </a:r>
            <a:r>
              <a:rPr lang="zh-CN" altLang="en-US" sz="2000" b="0" u="sng" dirty="0" smtClean="0">
                <a:solidFill>
                  <a:srgbClr val="FF0000"/>
                </a:solidFill>
                <a:latin typeface="Calibri" pitchFamily="34" charset="0"/>
                <a:ea typeface="仿宋_GB2312" pitchFamily="49" charset="-122"/>
                <a:cs typeface="Times New Roman" pitchFamily="18" charset="0"/>
              </a:rPr>
              <a:t>缺点</a:t>
            </a:r>
            <a:r>
              <a:rPr lang="zh-CN" altLang="en-US" sz="2000" b="0" dirty="0" smtClean="0">
                <a:solidFill>
                  <a:srgbClr val="30311D"/>
                </a:solidFill>
                <a:latin typeface="Calibri" pitchFamily="34" charset="0"/>
                <a:ea typeface="仿宋_GB2312" pitchFamily="49" charset="-122"/>
                <a:cs typeface="Times New Roman" pitchFamily="18" charset="0"/>
              </a:rPr>
              <a:t>要</a:t>
            </a:r>
            <a:r>
              <a:rPr lang="zh-CN" altLang="en-US" sz="2000" b="0" dirty="0" smtClean="0">
                <a:solidFill>
                  <a:srgbClr val="30311D"/>
                </a:solidFill>
                <a:latin typeface="Calibri" pitchFamily="34" charset="0"/>
                <a:ea typeface="仿宋_GB2312" pitchFamily="49" charset="-122"/>
                <a:cs typeface="Times New Roman" pitchFamily="18" charset="0"/>
              </a:rPr>
              <a:t>经历减资和股权转让两项程序，比较麻烦。</a:t>
            </a:r>
            <a:endParaRPr lang="zh-CN" altLang="en-US" sz="2000" b="0" dirty="0" smtClean="0">
              <a:solidFill>
                <a:srgbClr val="30311D"/>
              </a:solidFill>
              <a:ea typeface="宋体"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   申请</a:t>
            </a:r>
            <a:r>
              <a:rPr lang="zh-CN" altLang="en-US" dirty="0" smtClean="0"/>
              <a:t>解散公司将股权退出</a:t>
            </a:r>
            <a:endParaRPr lang="zh-CN" altLang="en-US" dirty="0"/>
          </a:p>
        </p:txBody>
      </p:sp>
      <p:sp>
        <p:nvSpPr>
          <p:cNvPr id="4" name="矩形 3"/>
          <p:cNvSpPr/>
          <p:nvPr/>
        </p:nvSpPr>
        <p:spPr>
          <a:xfrm>
            <a:off x="571472" y="1857364"/>
            <a:ext cx="7715304" cy="3785652"/>
          </a:xfrm>
          <a:prstGeom prst="rect">
            <a:avLst/>
          </a:prstGeom>
        </p:spPr>
        <p:txBody>
          <a:bodyPr wrap="square">
            <a:spAutoFit/>
          </a:bodyPr>
          <a:lstStyle/>
          <a:p>
            <a:pPr algn="l">
              <a:lnSpc>
                <a:spcPct val="150000"/>
              </a:lnSpc>
            </a:pP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公司法</a:t>
            </a: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第一百八十</a:t>
            </a:r>
            <a:r>
              <a:rPr lang="zh-CN" altLang="en-US" sz="2000" dirty="0" smtClean="0">
                <a:solidFill>
                  <a:schemeClr val="tx1"/>
                </a:solidFill>
                <a:latin typeface="华文细黑" pitchFamily="2" charset="-122"/>
                <a:ea typeface="华文细黑" pitchFamily="2" charset="-122"/>
              </a:rPr>
              <a:t>条 </a:t>
            </a:r>
            <a:endParaRPr lang="en-US" altLang="zh-CN" sz="2000" dirty="0" smtClean="0">
              <a:solidFill>
                <a:schemeClr val="tx1"/>
              </a:solidFill>
              <a:latin typeface="华文细黑" pitchFamily="2" charset="-122"/>
              <a:ea typeface="华文细黑" pitchFamily="2" charset="-122"/>
            </a:endParaRPr>
          </a:p>
          <a:p>
            <a:pPr algn="l">
              <a:lnSpc>
                <a:spcPct val="150000"/>
              </a:lnSpc>
            </a:pPr>
            <a:r>
              <a:rPr lang="en-US" altLang="zh-CN"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公司</a:t>
            </a:r>
            <a:r>
              <a:rPr lang="zh-CN" altLang="en-US" sz="2000" b="0" dirty="0" smtClean="0">
                <a:solidFill>
                  <a:schemeClr val="tx1"/>
                </a:solidFill>
                <a:latin typeface="华文细黑" pitchFamily="2" charset="-122"/>
                <a:ea typeface="华文细黑" pitchFamily="2" charset="-122"/>
              </a:rPr>
              <a:t>因下列原因解散：</a:t>
            </a:r>
          </a:p>
          <a:p>
            <a:pPr algn="l">
              <a:lnSpc>
                <a:spcPct val="150000"/>
              </a:lnSpc>
            </a:pPr>
            <a:r>
              <a:rPr lang="zh-CN" altLang="en-US"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一</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公司章程规定的营业期限届满或者公司章程规定的其他解散事由出现</a:t>
            </a:r>
            <a:r>
              <a:rPr lang="en-US" altLang="zh-CN" sz="2000" b="0" dirty="0" smtClean="0">
                <a:solidFill>
                  <a:schemeClr val="tx1"/>
                </a:solidFill>
                <a:latin typeface="华文细黑" pitchFamily="2" charset="-122"/>
                <a:ea typeface="华文细黑" pitchFamily="2" charset="-122"/>
              </a:rPr>
              <a:t>;</a:t>
            </a:r>
          </a:p>
          <a:p>
            <a:pPr algn="l">
              <a:lnSpc>
                <a:spcPct val="150000"/>
              </a:lnSpc>
            </a:pPr>
            <a:r>
              <a:rPr lang="zh-CN" altLang="en-US"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二</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股东会或者股东大会决议解散</a:t>
            </a:r>
            <a:r>
              <a:rPr lang="en-US" altLang="zh-CN" sz="2000" b="0" dirty="0" smtClean="0">
                <a:solidFill>
                  <a:schemeClr val="tx1"/>
                </a:solidFill>
                <a:latin typeface="华文细黑" pitchFamily="2" charset="-122"/>
                <a:ea typeface="华文细黑" pitchFamily="2" charset="-122"/>
              </a:rPr>
              <a:t>;</a:t>
            </a:r>
          </a:p>
          <a:p>
            <a:pPr algn="l">
              <a:lnSpc>
                <a:spcPct val="150000"/>
              </a:lnSpc>
            </a:pPr>
            <a:r>
              <a:rPr lang="zh-CN" altLang="en-US"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三</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因公司合并或者分立需要解散</a:t>
            </a:r>
            <a:r>
              <a:rPr lang="en-US" altLang="zh-CN" sz="2000" b="0" dirty="0" smtClean="0">
                <a:solidFill>
                  <a:schemeClr val="tx1"/>
                </a:solidFill>
                <a:latin typeface="华文细黑" pitchFamily="2" charset="-122"/>
                <a:ea typeface="华文细黑" pitchFamily="2" charset="-122"/>
              </a:rPr>
              <a:t>;</a:t>
            </a:r>
          </a:p>
          <a:p>
            <a:pPr algn="l">
              <a:lnSpc>
                <a:spcPct val="150000"/>
              </a:lnSpc>
            </a:pPr>
            <a:r>
              <a:rPr lang="zh-CN" altLang="en-US"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四</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依法被吊销营业执照、责令关闭或者被撤销</a:t>
            </a:r>
            <a:r>
              <a:rPr lang="en-US" altLang="zh-CN" sz="2000" b="0" dirty="0" smtClean="0">
                <a:solidFill>
                  <a:schemeClr val="tx1"/>
                </a:solidFill>
                <a:latin typeface="华文细黑" pitchFamily="2" charset="-122"/>
                <a:ea typeface="华文细黑" pitchFamily="2" charset="-122"/>
              </a:rPr>
              <a:t>;</a:t>
            </a:r>
          </a:p>
          <a:p>
            <a:pPr algn="l">
              <a:lnSpc>
                <a:spcPct val="150000"/>
              </a:lnSpc>
            </a:pPr>
            <a:r>
              <a:rPr lang="zh-CN" altLang="en-US"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五</a:t>
            </a:r>
            <a:r>
              <a:rPr lang="en-US" altLang="zh-CN" sz="2000" b="0" dirty="0" smtClean="0">
                <a:solidFill>
                  <a:schemeClr val="tx1"/>
                </a:solidFill>
                <a:latin typeface="华文细黑" pitchFamily="2" charset="-122"/>
                <a:ea typeface="华文细黑" pitchFamily="2" charset="-122"/>
              </a:rPr>
              <a:t>)</a:t>
            </a:r>
            <a:r>
              <a:rPr lang="zh-CN" altLang="en-US" sz="2000" b="0" dirty="0" smtClean="0">
                <a:solidFill>
                  <a:schemeClr val="tx1"/>
                </a:solidFill>
                <a:latin typeface="华文细黑" pitchFamily="2" charset="-122"/>
                <a:ea typeface="华文细黑" pitchFamily="2" charset="-122"/>
              </a:rPr>
              <a:t>人民法院依照本法第一百八十二条的规定予以解散</a:t>
            </a:r>
            <a:endParaRPr lang="zh-CN" altLang="en-US" sz="2000" b="0" dirty="0">
              <a:solidFill>
                <a:schemeClr val="tx1"/>
              </a:solidFill>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714348" y="1785926"/>
            <a:ext cx="7429552" cy="1938992"/>
          </a:xfrm>
          <a:prstGeom prst="rect">
            <a:avLst/>
          </a:prstGeom>
        </p:spPr>
        <p:txBody>
          <a:bodyPr wrap="square">
            <a:spAutoFit/>
          </a:bodyPr>
          <a:lstStyle/>
          <a:p>
            <a:pPr algn="l">
              <a:lnSpc>
                <a:spcPct val="150000"/>
              </a:lnSpc>
            </a:pP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公司法</a:t>
            </a:r>
            <a:r>
              <a:rPr lang="en-US" altLang="zh-CN" sz="2000" dirty="0" smtClean="0">
                <a:solidFill>
                  <a:schemeClr val="tx1"/>
                </a:solidFill>
                <a:latin typeface="华文细黑" pitchFamily="2" charset="-122"/>
                <a:ea typeface="华文细黑" pitchFamily="2" charset="-122"/>
              </a:rPr>
              <a:t>》</a:t>
            </a:r>
            <a:r>
              <a:rPr lang="zh-CN" altLang="en-US" sz="2000" dirty="0" smtClean="0">
                <a:solidFill>
                  <a:schemeClr val="tx1"/>
                </a:solidFill>
                <a:latin typeface="华文细黑" pitchFamily="2" charset="-122"/>
                <a:ea typeface="华文细黑" pitchFamily="2" charset="-122"/>
              </a:rPr>
              <a:t>第一百八十二条：</a:t>
            </a:r>
            <a:endParaRPr lang="en-US" altLang="zh-CN" sz="2000" dirty="0" smtClean="0">
              <a:solidFill>
                <a:schemeClr val="tx1"/>
              </a:solidFill>
              <a:latin typeface="华文细黑" pitchFamily="2" charset="-122"/>
              <a:ea typeface="华文细黑" pitchFamily="2" charset="-122"/>
            </a:endParaRPr>
          </a:p>
          <a:p>
            <a:pPr algn="l">
              <a:lnSpc>
                <a:spcPct val="150000"/>
              </a:lnSpc>
            </a:pPr>
            <a:r>
              <a:rPr lang="en-US" altLang="zh-CN" sz="2000" b="0" dirty="0" smtClean="0">
                <a:solidFill>
                  <a:schemeClr val="tx1"/>
                </a:solidFill>
                <a:latin typeface="华文细黑" pitchFamily="2" charset="-122"/>
                <a:ea typeface="华文细黑" pitchFamily="2" charset="-122"/>
              </a:rPr>
              <a:t> </a:t>
            </a:r>
            <a:r>
              <a:rPr lang="en-US" altLang="zh-CN"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 </a:t>
            </a:r>
            <a:r>
              <a:rPr lang="zh-CN" altLang="en-US" sz="2000" b="0" dirty="0" smtClean="0">
                <a:solidFill>
                  <a:schemeClr val="tx1"/>
                </a:solidFill>
                <a:latin typeface="华文细黑" pitchFamily="2" charset="-122"/>
                <a:ea typeface="华文细黑" pitchFamily="2" charset="-122"/>
              </a:rPr>
              <a:t>公司经营管理发生严重困难，继续存续会使股东利益受到重大损失，通过其他途径不能解决的，持有公司全部股东表决权</a:t>
            </a:r>
            <a:r>
              <a:rPr lang="zh-CN" altLang="en-US" sz="2000" b="0" u="sng" dirty="0" smtClean="0">
                <a:solidFill>
                  <a:srgbClr val="FF0000"/>
                </a:solidFill>
                <a:latin typeface="华文细黑" pitchFamily="2" charset="-122"/>
                <a:ea typeface="华文细黑" pitchFamily="2" charset="-122"/>
              </a:rPr>
              <a:t>百分之十以上</a:t>
            </a:r>
            <a:r>
              <a:rPr lang="zh-CN" altLang="en-US" sz="2000" b="0" dirty="0" smtClean="0">
                <a:solidFill>
                  <a:schemeClr val="tx1"/>
                </a:solidFill>
                <a:latin typeface="华文细黑" pitchFamily="2" charset="-122"/>
                <a:ea typeface="华文细黑" pitchFamily="2" charset="-122"/>
              </a:rPr>
              <a:t>的股东，可以请求人民法院解散公司。</a:t>
            </a:r>
            <a:endParaRPr lang="zh-CN" altLang="en-US" sz="2000" b="0" dirty="0">
              <a:solidFill>
                <a:schemeClr val="tx1"/>
              </a:solidFill>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op500拓展挑战----------最新">
  <a:themeElements>
    <a:clrScheme name="top500拓展挑战----------最新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top500拓展挑战----------最新">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lnDef>
  </a:objectDefaults>
  <a:extraClrSchemeLst>
    <a:extraClrScheme>
      <a:clrScheme name="top500拓展挑战----------最新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top500拓展挑战----------最新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top500拓展挑战----------最新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ample">
  <a:themeElements>
    <a:clrScheme name="1_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1_samp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3399"/>
            </a:solidFill>
            <a:effectLst/>
            <a:latin typeface="Arial" pitchFamily="34" charset="0"/>
            <a:ea typeface="黑体" pitchFamily="2" charset="-122"/>
          </a:defRPr>
        </a:defPPr>
      </a:lstStyle>
    </a:lnDef>
  </a:objectDefaults>
  <a:extraClrSchemeLst>
    <a:extraClrScheme>
      <a:clrScheme name="1_sample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1_sample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1_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top500拓展挑战----------最新</Template>
  <TotalTime>3764</TotalTime>
  <Words>982</Words>
  <Application>Microsoft PowerPoint</Application>
  <PresentationFormat>全屏显示(4:3)</PresentationFormat>
  <Paragraphs>54</Paragraphs>
  <Slides>11</Slides>
  <Notes>4</Notes>
  <HiddenSlides>0</HiddenSlides>
  <MMClips>0</MMClips>
  <ScaleCrop>false</ScaleCrop>
  <HeadingPairs>
    <vt:vector size="4" baseType="variant">
      <vt:variant>
        <vt:lpstr>主题</vt:lpstr>
      </vt:variant>
      <vt:variant>
        <vt:i4>4</vt:i4>
      </vt:variant>
      <vt:variant>
        <vt:lpstr>幻灯片标题</vt:lpstr>
      </vt:variant>
      <vt:variant>
        <vt:i4>11</vt:i4>
      </vt:variant>
    </vt:vector>
  </HeadingPairs>
  <TitlesOfParts>
    <vt:vector size="15" baseType="lpstr">
      <vt:lpstr>top500拓展挑战----------最新</vt:lpstr>
      <vt:lpstr>1_自定义设计方案</vt:lpstr>
      <vt:lpstr>自定义设计方案</vt:lpstr>
      <vt:lpstr>1_sample</vt:lpstr>
      <vt:lpstr>股东退出机制</vt:lpstr>
      <vt:lpstr>   前 言</vt:lpstr>
      <vt:lpstr>抽逃出资引起的法律后果</vt:lpstr>
      <vt:lpstr> 第一   股权转让</vt:lpstr>
      <vt:lpstr>幻灯片 5</vt:lpstr>
      <vt:lpstr>第二  异议股东回购请求权</vt:lpstr>
      <vt:lpstr>第三  公司减资将股权退出</vt:lpstr>
      <vt:lpstr>第四   申请解散公司将股权退出</vt:lpstr>
      <vt:lpstr>幻灯片 9</vt:lpstr>
      <vt:lpstr>幻灯片 10</vt:lpstr>
      <vt:lpstr>幻灯片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影响力杯 中国Top500高效执行力团队挑战赛</dc:title>
  <dc:creator>gr.sujun</dc:creator>
  <cp:lastModifiedBy>微软用户</cp:lastModifiedBy>
  <cp:revision>305</cp:revision>
  <dcterms:created xsi:type="dcterms:W3CDTF">2007-08-21T08:36:29Z</dcterms:created>
  <dcterms:modified xsi:type="dcterms:W3CDTF">2014-03-22T01:30:16Z</dcterms:modified>
</cp:coreProperties>
</file>