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BC65-6E7D-4E62-9B21-0A6DA3E357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4E8E-9C77-43EB-862F-DDF99EBA75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5638-E0E3-4C93-8CDE-8698FA1747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16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356350"/>
            <a:ext cx="1257280" cy="365125"/>
          </a:xfrm>
        </p:spPr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41C0-1E69-45AC-A575-29FF3346AC1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D48B-F86B-4584-BD5E-60FBF4F78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67F5-D8EF-44B4-9A44-94D311D9B6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EAA6-7EBC-419A-84D1-E6CCB943D5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4DFC-5EB4-42D1-B274-F6B31DEE059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A0E8-DBAB-4B15-817D-CD54680DD59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6721-4B99-4EB6-ACB0-DB742CBCE31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4BF-C803-4C7A-9180-F619AE8CDBC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BD7-53B2-4835-83F4-65C472F593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B94E-D383-41F1-A3DF-4BD42D8A7CA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EC9E-6FDD-419F-8000-7123E13D20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47664" y="6356350"/>
            <a:ext cx="612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 	</a:t>
            </a:r>
            <a:r>
              <a:rPr lang="zh-CN" altLang="zh-CN" dirty="0" smtClean="0"/>
              <a:t>微信公众号</a:t>
            </a:r>
            <a:r>
              <a:rPr lang="en-US" altLang="zh-CN" dirty="0" smtClean="0"/>
              <a:t>@iamsujie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0958" y="6356350"/>
            <a:ext cx="1185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5814" y="642918"/>
            <a:ext cx="7772400" cy="27860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魔方计划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BRD</a:t>
            </a:r>
            <a:b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老产品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老产品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00563" y="4000504"/>
            <a:ext cx="3914775" cy="63341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28814" y="2857481"/>
            <a:ext cx="2657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8A8-5B40-4AFD-BB95-2EDE1B28747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商业价值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4375" y="1500188"/>
            <a:ext cx="7929563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”不差人，坐拥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万用户，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万活跃用户，外加高速自然增长。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”不差钱，是公司今年的重头戏，投入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亿。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产品级的强强整合，利用“老产品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”的庞大用户基数给“老产品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”快速带来更多的活跃用户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截至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年底活跃用户数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铜牌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万、银牌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万、金牌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756-EA3B-4E2B-911A-62166542E0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989013"/>
            <a:ext cx="928688" cy="4511675"/>
          </a:xfrm>
        </p:spPr>
        <p:txBody>
          <a:bodyPr vert="eaVert"/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需求描述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业务架构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09777" y="504825"/>
            <a:ext cx="66198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B9A8-4BC4-4998-B620-34D81FFC21B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资源评估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233"/>
          <p:cNvGraphicFramePr>
            <a:graphicFrameLocks noGrp="1"/>
          </p:cNvGraphicFramePr>
          <p:nvPr>
            <p:ph sz="half" idx="4294967295"/>
          </p:nvPr>
        </p:nvGraphicFramePr>
        <p:xfrm>
          <a:off x="1143000" y="1444625"/>
          <a:ext cx="7000924" cy="31089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857388"/>
                <a:gridCol w="1285884"/>
                <a:gridCol w="1214446"/>
                <a:gridCol w="1357322"/>
                <a:gridCol w="1285884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开发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测试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90204" pitchFamily="34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714500" y="5000625"/>
            <a:ext cx="4494213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注：测试资源有保证，暂不评估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资源单位是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B27F-0590-4F1D-835B-6022E79075F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rot="5400000">
            <a:off x="5679288" y="3750452"/>
            <a:ext cx="4214825" cy="21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rot="16200000" flipH="1">
            <a:off x="1321585" y="3750459"/>
            <a:ext cx="4214823" cy="8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 rot="5400000">
            <a:off x="3321842" y="3750460"/>
            <a:ext cx="4214823" cy="6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500188" y="1071563"/>
            <a:ext cx="4000500" cy="44291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ja-JP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229600" cy="642937"/>
          </a:xfrm>
        </p:spPr>
        <p:txBody>
          <a:bodyPr/>
          <a:lstStyle/>
          <a:p>
            <a:pPr algn="l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魔方计划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的粗略时间计划</a:t>
            </a:r>
            <a:endPara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38463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W2</a:t>
            </a:r>
            <a:endParaRPr lang="en-US" altLang="zh-CN" sz="1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821113" y="1128713"/>
            <a:ext cx="6080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</a:t>
            </a:r>
            <a:endParaRPr lang="en-US" altLang="zh-CN" sz="1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713288" y="1128713"/>
            <a:ext cx="644525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W4</a:t>
            </a:r>
            <a:endParaRPr lang="en-US" altLang="zh-CN" sz="1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071688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endParaRPr lang="en-US" altLang="zh-CN" sz="1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9"/>
          <p:cNvSpPr>
            <a:spLocks noChangeArrowheads="1"/>
          </p:cNvSpPr>
          <p:nvPr/>
        </p:nvSpPr>
        <p:spPr bwMode="auto">
          <a:xfrm>
            <a:off x="1143000" y="2143125"/>
            <a:ext cx="504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1071563" y="3786188"/>
            <a:ext cx="61427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1071563" y="4929188"/>
            <a:ext cx="61741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2000250" y="3571875"/>
            <a:ext cx="2000246" cy="338138"/>
          </a:xfrm>
          <a:prstGeom prst="chevron">
            <a:avLst>
              <a:gd name="adj" fmla="val 48615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期设计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857500" y="2928938"/>
            <a:ext cx="3071822" cy="338137"/>
          </a:xfrm>
          <a:prstGeom prst="chevron">
            <a:avLst>
              <a:gd name="adj" fmla="val 5393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3500438" y="4071938"/>
            <a:ext cx="1857375" cy="346075"/>
          </a:xfrm>
          <a:prstGeom prst="chevron">
            <a:avLst>
              <a:gd name="adj" fmla="val 55384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期编码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500438" y="4714875"/>
            <a:ext cx="1857375" cy="338138"/>
          </a:xfrm>
          <a:prstGeom prst="chevron">
            <a:avLst>
              <a:gd name="adj" fmla="val 6439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1357313" y="1785938"/>
            <a:ext cx="2000250" cy="338137"/>
          </a:xfrm>
          <a:prstGeom prst="chevron">
            <a:avLst>
              <a:gd name="adj" fmla="val 64331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期需求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2125" y="5214938"/>
            <a:ext cx="2071688" cy="338137"/>
          </a:xfrm>
          <a:prstGeom prst="chevron">
            <a:avLst>
              <a:gd name="adj" fmla="val 64378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期测试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643563" y="1071563"/>
            <a:ext cx="2286000" cy="44291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081838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W2</a:t>
            </a:r>
            <a:endParaRPr lang="en-US" altLang="zh-CN" sz="1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6215063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endParaRPr lang="en-US" altLang="zh-CN" sz="1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9"/>
          <p:cNvSpPr>
            <a:spLocks noChangeArrowheads="1"/>
          </p:cNvSpPr>
          <p:nvPr/>
        </p:nvSpPr>
        <p:spPr bwMode="auto">
          <a:xfrm>
            <a:off x="1143000" y="2857500"/>
            <a:ext cx="48442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十角星 27"/>
          <p:cNvSpPr/>
          <p:nvPr/>
        </p:nvSpPr>
        <p:spPr>
          <a:xfrm>
            <a:off x="7643834" y="1357298"/>
            <a:ext cx="500066" cy="500066"/>
          </a:xfrm>
          <a:prstGeom prst="star10">
            <a:avLst>
              <a:gd name="adj" fmla="val 2653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3786188" y="1928813"/>
            <a:ext cx="4000500" cy="338137"/>
          </a:xfrm>
          <a:prstGeom prst="chevron">
            <a:avLst>
              <a:gd name="adj" fmla="val 63044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跟进与控制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3"/>
          <p:cNvSpPr txBox="1">
            <a:spLocks noChangeArrowheads="1"/>
          </p:cNvSpPr>
          <p:nvPr/>
        </p:nvSpPr>
        <p:spPr bwMode="auto">
          <a:xfrm>
            <a:off x="2857500" y="5929313"/>
            <a:ext cx="121443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5072063" y="5916613"/>
            <a:ext cx="928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月底？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28662" y="2571744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8662" y="3429000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28662" y="4572008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FA6E-7F59-4E92-8BCA-773C48D81853}" type="datetime1">
              <a:rPr lang="zh-CN" altLang="en-US" smtClean="0"/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文字</Application>
  <PresentationFormat>全屏显示(4:3)</PresentationFormat>
  <Paragraphs>132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宋体</vt:lpstr>
      <vt:lpstr>华文宋体</vt:lpstr>
      <vt:lpstr>汉仪书宋二KW</vt:lpstr>
      <vt:lpstr>Calibri</vt:lpstr>
      <vt:lpstr>Helvetica Neue</vt:lpstr>
      <vt:lpstr>宋体</vt:lpstr>
      <vt:lpstr>Arial Unicode MS</vt:lpstr>
      <vt:lpstr>Office 主题</vt:lpstr>
      <vt:lpstr>魔方计划 BRD ——老产品1 + 老产品2</vt:lpstr>
      <vt:lpstr>商业价值</vt:lpstr>
      <vt:lpstr>需求描述 &amp; 业务架构</vt:lpstr>
      <vt:lpstr>资源评估</vt:lpstr>
      <vt:lpstr>魔方计划1.0的粗略时间计划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魔方计划 BRD ——老产品1 + 老产品2</dc:title>
  <dc:creator>iamsujie</dc:creator>
  <cp:lastModifiedBy>defa</cp:lastModifiedBy>
  <cp:revision>12</cp:revision>
  <dcterms:created xsi:type="dcterms:W3CDTF">2021-07-04T09:17:18Z</dcterms:created>
  <dcterms:modified xsi:type="dcterms:W3CDTF">2021-07-04T09:17:18Z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