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47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43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66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15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33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364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06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27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FE79383-CAAB-40EB-AA07-12A20DBEA54B}" type="datetimeFigureOut">
              <a:rPr lang="en-AU" smtClean="0"/>
              <a:t>19/06/2024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1FF1602-FDBC-4D17-9380-A53A83E0EE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45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74A27-C0C6-4B96-823B-B9B7D850B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веб-сайта для здорового питания</a:t>
            </a:r>
            <a:endParaRPr lang="en-A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2E7345-5495-406E-B54C-8D87DE28F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Пантелеев Всеволод 108159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21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D594D-B779-4607-AB77-E03A5D42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A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D9605-ABFF-44C1-9235-8FA7BF2F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является создание веб-сайта, который будет служить инструментом для людей интересующихся контролем своего питания</a:t>
            </a:r>
            <a:endParaRPr lang="en-A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63072F-05E8-4B44-8050-9C4F6667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8" y="3271603"/>
            <a:ext cx="1173480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88EB4-D024-46CF-A5B0-C6DDB2B9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ресурсов</a:t>
            </a:r>
            <a:endParaRPr lang="en-A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5DA0A-B0B3-4943-8E44-BEA94B0C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921188" cy="4038600"/>
          </a:xfrm>
        </p:spPr>
        <p:txBody>
          <a:bodyPr/>
          <a:lstStyle/>
          <a:p>
            <a:r>
              <a:rPr lang="ru-RU" dirty="0"/>
              <a:t>Данный сайт сделан с помощью таких инструментов, как: </a:t>
            </a:r>
            <a:r>
              <a:rPr lang="en-US" dirty="0"/>
              <a:t>html</a:t>
            </a:r>
            <a:r>
              <a:rPr lang="ru-RU" dirty="0"/>
              <a:t> – для формирования скелета сайта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ru-RU" dirty="0"/>
              <a:t> – для оформления и дизайна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ru-RU" dirty="0"/>
              <a:t> – для осуществления различных функций и интерактивности сайта.</a:t>
            </a:r>
            <a:endParaRPr lang="en-A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51AB61-DB3A-4BEA-A9F4-C2FDF36C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17" y="250263"/>
            <a:ext cx="4324954" cy="63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9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209C2-7FEB-4913-A73C-99FDA600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12" y="149712"/>
            <a:ext cx="9875520" cy="1356360"/>
          </a:xfrm>
        </p:spPr>
        <p:txBody>
          <a:bodyPr/>
          <a:lstStyle/>
          <a:p>
            <a:r>
              <a:rPr lang="ru-RU" dirty="0"/>
              <a:t>Функционал веб-сайта</a:t>
            </a:r>
            <a:endParaRPr lang="en-A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54C7D-6D8C-461F-8E57-A453BF55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5" y="1138519"/>
            <a:ext cx="9872871" cy="5163670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ru-RU" sz="2000" b="1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Главный </a:t>
            </a:r>
            <a:r>
              <a:rPr lang="ru-RU" sz="2000" b="1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экран сайта</a:t>
            </a:r>
            <a:endParaRPr lang="ru-RU" sz="2000" b="1" dirty="0"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Приветственное сообщение и краткое описание миссии сайта.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Ссылки на разделы с рецептами, полезную информацию и контакты.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AEC40C-BE23-480E-8C2B-9070FFFABA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57" y="3101788"/>
            <a:ext cx="7425149" cy="35489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96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4E34E-7B9D-4247-8FB7-7B6957A9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Создание блюд</a:t>
            </a:r>
            <a:endParaRPr lang="en-A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85D97-9818-4717-A802-C7ADA617D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AU" sz="2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8D23EF-AE51-4CED-8D2A-8733FBD01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19835"/>
            <a:ext cx="10331164" cy="4428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928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2D80D-378F-426F-A64D-AD62A89D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Калькулятор для расчета индивидуальной нормы потребления калорий</a:t>
            </a:r>
            <a:endParaRPr lang="en-A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C4CE7FF-5497-4F63-B954-BC23146E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80" y="2100431"/>
            <a:ext cx="7579690" cy="4038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475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843EC-78AC-4997-8026-4DCE87A0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/>
              <a:t>Полезная информация</a:t>
            </a:r>
            <a:endParaRPr lang="en-A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32C279-00DD-4939-98A2-63BDE5D550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0" y="2175905"/>
            <a:ext cx="9697803" cy="3962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24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07500-ACAB-4734-9C14-54FBF4F1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A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460EF-F380-4134-AC56-DBC277F9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30" y="2066365"/>
            <a:ext cx="6512859" cy="4038600"/>
          </a:xfrm>
        </p:spPr>
        <p:txBody>
          <a:bodyPr/>
          <a:lstStyle/>
          <a:p>
            <a:pPr marL="45720" indent="0">
              <a:buNone/>
            </a:pPr>
            <a:r>
              <a:rPr lang="ru-RU" sz="20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"Создание блюд для людей, следящих за фигурой" имеет значительное социальное значение и потенциал для дальнейшего развития. Веб-сайт станет надежным помощником для всех, кто стремится к здоровому образу жизни, предлагая проверенную информацию и вдохновение для ежедневного правильного питания. Реализация данного проекта не только способствует улучшению здоровья пользователей, но и способствует повышению их осведомленности о важности правильного питания, создавая основу для более здорового общества в целом.</a:t>
            </a:r>
            <a:endParaRPr lang="en-A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6F5850-E7A6-4DF9-967E-80965C168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859" y="242047"/>
            <a:ext cx="4303059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097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118</TotalTime>
  <Words>175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Corbel</vt:lpstr>
      <vt:lpstr>Sylfaen</vt:lpstr>
      <vt:lpstr>Symbol</vt:lpstr>
      <vt:lpstr>Базис</vt:lpstr>
      <vt:lpstr>Создание веб-сайта для здорового питания</vt:lpstr>
      <vt:lpstr>Цели и задачи</vt:lpstr>
      <vt:lpstr>Использование ресурсов</vt:lpstr>
      <vt:lpstr>Функционал веб-сайта</vt:lpstr>
      <vt:lpstr>Создание блюд</vt:lpstr>
      <vt:lpstr>Калькулятор для расчета индивидуальной нормы потребления калорий</vt:lpstr>
      <vt:lpstr>Полезная информация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Vsevolod Panteleev</dc:creator>
  <cp:lastModifiedBy>Vsevolod Panteleev</cp:lastModifiedBy>
  <cp:revision>14</cp:revision>
  <dcterms:created xsi:type="dcterms:W3CDTF">2024-06-19T07:38:27Z</dcterms:created>
  <dcterms:modified xsi:type="dcterms:W3CDTF">2024-06-19T13:03:30Z</dcterms:modified>
</cp:coreProperties>
</file>