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91" r:id="rId3"/>
    <p:sldId id="269" r:id="rId4"/>
    <p:sldId id="348" r:id="rId5"/>
    <p:sldId id="384" r:id="rId6"/>
    <p:sldId id="3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0275-897C-4579-BF1E-361060FD2E18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Problem 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</a:t>
            </a:r>
            <a:r>
              <a:rPr lang="en-US" i="1" dirty="0" smtClean="0"/>
              <a:t>Dr. Konstantin </a:t>
            </a:r>
            <a:r>
              <a:rPr lang="en-US" i="1" dirty="0" smtClean="0"/>
              <a:t>Schekotihin</a:t>
            </a:r>
          </a:p>
          <a:p>
            <a:endParaRPr lang="en-US" dirty="0"/>
          </a:p>
          <a:p>
            <a:r>
              <a:rPr lang="en-US" dirty="0"/>
              <a:t>Production Systems Research Group</a:t>
            </a:r>
          </a:p>
          <a:p>
            <a:r>
              <a:rPr lang="en-US" dirty="0"/>
              <a:t>Department of Artificial Intelligence and </a:t>
            </a:r>
            <a:r>
              <a:rPr lang="en-US" dirty="0" smtClean="0"/>
              <a:t>Cybersecurity</a:t>
            </a:r>
            <a:endParaRPr lang="en-US" dirty="0"/>
          </a:p>
          <a:p>
            <a:r>
              <a:rPr lang="en-US" dirty="0"/>
              <a:t>Alpen-Adria-</a:t>
            </a:r>
            <a:r>
              <a:rPr lang="en-US" dirty="0" err="1"/>
              <a:t>Universität</a:t>
            </a:r>
            <a:r>
              <a:rPr lang="en-US" dirty="0"/>
              <a:t> Klagenfurt, Austria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6350" y="6356350"/>
            <a:ext cx="274320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712596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2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841" cy="1325563"/>
          </a:xfrm>
        </p:spPr>
        <p:txBody>
          <a:bodyPr/>
          <a:lstStyle/>
          <a:p>
            <a:r>
              <a:rPr lang="en-US" dirty="0" smtClean="0"/>
              <a:t>Job-shop Scheduling with </a:t>
            </a:r>
            <a:r>
              <a:rPr lang="en-US" dirty="0" smtClean="0"/>
              <a:t>4 </a:t>
            </a:r>
            <a:r>
              <a:rPr lang="en-US" dirty="0" smtClean="0"/>
              <a:t>jobs &amp; </a:t>
            </a:r>
            <a:r>
              <a:rPr lang="en-US" dirty="0" smtClean="0"/>
              <a:t>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</a:t>
            </a:r>
            <a:r>
              <a:rPr lang="en-US" dirty="0" smtClean="0"/>
              <a:t>Job-shop Scheduling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39449" y="2300297"/>
            <a:ext cx="1981519" cy="1383230"/>
            <a:chOff x="1896041" y="2300297"/>
            <a:chExt cx="1981519" cy="13832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644348" y="2691634"/>
              <a:ext cx="1233212" cy="9918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270808" y="2691655"/>
              <a:ext cx="1232393" cy="9912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1896041" y="2691644"/>
              <a:ext cx="1232777" cy="9915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15453" y="2300297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Lots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18160" y="4580130"/>
            <a:ext cx="2718950" cy="1871671"/>
            <a:chOff x="1296459" y="4222325"/>
            <a:chExt cx="2718950" cy="18716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" t="32080" r="1361"/>
            <a:stretch/>
          </p:blipFill>
          <p:spPr>
            <a:xfrm>
              <a:off x="1296459" y="4640351"/>
              <a:ext cx="2718950" cy="14536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311850" y="4222325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1419" y="1838739"/>
            <a:ext cx="5582478" cy="4880113"/>
            <a:chOff x="5768011" y="1838739"/>
            <a:chExt cx="5582478" cy="48801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2951542"/>
              <a:ext cx="876836" cy="5955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122889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2949541"/>
              <a:ext cx="876836" cy="5955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3681335"/>
              <a:ext cx="876836" cy="5955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3685676"/>
              <a:ext cx="876836" cy="59558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80454" y="2554960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Group_1</a:t>
              </a:r>
              <a:endParaRPr lang="en-US" sz="16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021787"/>
              <a:ext cx="925612" cy="628716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112950" y="4659277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021787"/>
              <a:ext cx="925612" cy="6287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810152"/>
              <a:ext cx="925612" cy="6287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803804"/>
              <a:ext cx="925612" cy="6287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80454" y="4614689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Group_2</a:t>
              </a:r>
              <a:endParaRPr lang="en-US" sz="16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6" y="2917795"/>
              <a:ext cx="1009799" cy="6859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630481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067" y="3184279"/>
              <a:ext cx="1009799" cy="685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7" y="3661457"/>
              <a:ext cx="1009799" cy="6859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066416" y="2559123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Group_M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6393" y="1939772"/>
              <a:ext cx="1957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Tool Groups</a:t>
              </a:r>
              <a:endParaRPr lang="en-US" sz="28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8011" y="1838739"/>
              <a:ext cx="5582478" cy="488011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914727" y="3041374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3914727" y="5423850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Decomposition methods and multi-shot solving for Job-shop Scheduling </a:t>
            </a:r>
          </a:p>
          <a:p>
            <a:r>
              <a:rPr lang="en-US" dirty="0" smtClean="0"/>
              <a:t>Model scheduling for Semiconductor Manufacturing Testbed (SMT2020)</a:t>
            </a:r>
          </a:p>
          <a:p>
            <a:r>
              <a:rPr lang="en-US" dirty="0" smtClean="0"/>
              <a:t>Additional features </a:t>
            </a:r>
            <a:r>
              <a:rPr lang="en-US" dirty="0"/>
              <a:t>to </a:t>
            </a:r>
            <a:r>
              <a:rPr lang="en-US" dirty="0" smtClean="0"/>
              <a:t>integrate</a:t>
            </a:r>
            <a:endParaRPr lang="en-US" dirty="0"/>
          </a:p>
          <a:p>
            <a:pPr lvl="1"/>
            <a:r>
              <a:rPr lang="en-US" dirty="0"/>
              <a:t>Machine Maintenance</a:t>
            </a:r>
          </a:p>
          <a:p>
            <a:pPr lvl="1"/>
            <a:r>
              <a:rPr lang="en-US" dirty="0"/>
              <a:t>Machine Setup</a:t>
            </a:r>
          </a:p>
          <a:p>
            <a:pPr lvl="1"/>
            <a:r>
              <a:rPr lang="en-US" dirty="0"/>
              <a:t>Batching</a:t>
            </a:r>
          </a:p>
          <a:p>
            <a:r>
              <a:rPr lang="en-US" dirty="0" smtClean="0"/>
              <a:t>Global scheduling on small-scale datasets</a:t>
            </a:r>
            <a:endParaRPr lang="en-US" dirty="0" smtClean="0"/>
          </a:p>
          <a:p>
            <a:r>
              <a:rPr lang="en-US" dirty="0" smtClean="0"/>
              <a:t>Decomposition strategies and multi-shot solving for large-scale instances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Decomposition Methods for Solving Scheduling Problem using Answer Set Programming</vt:lpstr>
      <vt:lpstr>Production Systems</vt:lpstr>
      <vt:lpstr>Job-shop Scheduling with 4 jobs &amp; 3 machines</vt:lpstr>
      <vt:lpstr>Decomposition for Job-shop Scheduling</vt:lpstr>
      <vt:lpstr>Semiconductor Manufacturing System</vt:lpstr>
      <vt:lpstr>Summary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136</cp:revision>
  <dcterms:created xsi:type="dcterms:W3CDTF">2021-11-11T10:54:10Z</dcterms:created>
  <dcterms:modified xsi:type="dcterms:W3CDTF">2022-07-08T14:25:22Z</dcterms:modified>
</cp:coreProperties>
</file>