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57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i Karaboichev" initials="GK" lastIdx="4" clrIdx="0">
    <p:extLst>
      <p:ext uri="{19B8F6BF-5375-455C-9EA6-DF929625EA0E}">
        <p15:presenceInfo xmlns:p15="http://schemas.microsoft.com/office/powerpoint/2012/main" userId="a92094fa1b31d3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11T23:07:46.529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11T23:07:46.529" idx="2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11T23:07:46.529" idx="3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11T23:07:46.529" idx="4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95368F-F761-A41B-B8ED-E9F76517F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WorkIt</a:t>
            </a:r>
            <a:endParaRPr lang="en-US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24F989B8-C019-61F1-A947-4BB9DC64AE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Тема:</a:t>
            </a:r>
            <a:r>
              <a:rPr lang="en-US" dirty="0"/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Социална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среда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възлагане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реализирана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Android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мобилно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приложение</a:t>
            </a:r>
            <a:r>
              <a:rPr lang="bg-BG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79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B780405-AE8E-0BDC-6C4F-875F5AA7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технологии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07C27D5-2B58-8279-19FE-5E72313B1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</a:t>
            </a:r>
            <a:r>
              <a:rPr lang="bg-BG" dirty="0"/>
              <a:t> приложение</a:t>
            </a:r>
            <a:endParaRPr lang="en-US" dirty="0"/>
          </a:p>
          <a:p>
            <a:r>
              <a:rPr lang="en-US" dirty="0"/>
              <a:t>Kotlin – </a:t>
            </a:r>
            <a:r>
              <a:rPr lang="bg-BG" dirty="0"/>
              <a:t>използва се за разработка на </a:t>
            </a:r>
            <a:r>
              <a:rPr lang="en-US" dirty="0"/>
              <a:t>Android</a:t>
            </a:r>
            <a:r>
              <a:rPr lang="bg-BG" dirty="0"/>
              <a:t> мобилни приложения подразбиране</a:t>
            </a:r>
          </a:p>
          <a:p>
            <a:r>
              <a:rPr lang="en-US" dirty="0"/>
              <a:t>C# </a:t>
            </a:r>
          </a:p>
          <a:p>
            <a:r>
              <a:rPr lang="en-US" dirty="0"/>
              <a:t>.NET MVC – </a:t>
            </a:r>
            <a:r>
              <a:rPr lang="bg-BG" dirty="0"/>
              <a:t>сървър(</a:t>
            </a:r>
            <a:r>
              <a:rPr lang="bg-BG" dirty="0" err="1"/>
              <a:t>хостнат</a:t>
            </a:r>
            <a:r>
              <a:rPr lang="bg-BG" dirty="0"/>
              <a:t> в</a:t>
            </a:r>
            <a:r>
              <a:rPr lang="en-US" dirty="0"/>
              <a:t> azure:</a:t>
            </a:r>
            <a:r>
              <a:rPr lang="bg-BG" dirty="0"/>
              <a:t> „</a:t>
            </a:r>
            <a:r>
              <a:rPr lang="en-US" dirty="0"/>
              <a:t>http://workit.azurewebsites.net/api</a:t>
            </a:r>
            <a:r>
              <a:rPr lang="bg-BG" dirty="0"/>
              <a:t>“)</a:t>
            </a:r>
          </a:p>
          <a:p>
            <a:r>
              <a:rPr lang="en-US" dirty="0"/>
              <a:t>.MSSQL Server</a:t>
            </a:r>
            <a:r>
              <a:rPr lang="bg-BG" dirty="0"/>
              <a:t> – база данни</a:t>
            </a:r>
            <a:endParaRPr lang="en-US" dirty="0"/>
          </a:p>
          <a:p>
            <a:endParaRPr lang="en-US" dirty="0"/>
          </a:p>
          <a:p>
            <a:r>
              <a:rPr lang="en-US" dirty="0"/>
              <a:t>MVP</a:t>
            </a:r>
            <a:r>
              <a:rPr lang="bg-BG" dirty="0"/>
              <a:t> – </a:t>
            </a:r>
            <a:r>
              <a:rPr lang="en-US" dirty="0"/>
              <a:t>Model-View-Presenter</a:t>
            </a:r>
            <a:r>
              <a:rPr lang="bg-BG" dirty="0"/>
              <a:t> архитектура на </a:t>
            </a:r>
            <a:r>
              <a:rPr lang="bg-BG"/>
              <a:t>мобилното приложение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91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8B670FC-F203-4C3E-1A27-D87BC8F8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Екрани</a:t>
            </a:r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647ABFC1-03E1-C97E-5DE3-78BD1632F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03" y="3087148"/>
            <a:ext cx="1916754" cy="3221373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9439E61C-A80B-861D-A0AB-97262A2BC133}"/>
              </a:ext>
            </a:extLst>
          </p:cNvPr>
          <p:cNvSpPr txBox="1"/>
          <p:nvPr/>
        </p:nvSpPr>
        <p:spPr>
          <a:xfrm>
            <a:off x="935503" y="2525086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Регистрация</a:t>
            </a: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6BB69BFB-5F4D-3407-61DE-3FA6692D2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675" y="3087148"/>
            <a:ext cx="1916754" cy="3221373"/>
          </a:xfrm>
          <a:prstGeom prst="rect">
            <a:avLst/>
          </a:prstGeom>
        </p:spPr>
      </p:pic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6778369-C31B-EEFB-DC0C-768D0153DA82}"/>
              </a:ext>
            </a:extLst>
          </p:cNvPr>
          <p:cNvSpPr txBox="1"/>
          <p:nvPr/>
        </p:nvSpPr>
        <p:spPr>
          <a:xfrm>
            <a:off x="4638675" y="2601985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Влизане в акаунт</a:t>
            </a:r>
          </a:p>
        </p:txBody>
      </p:sp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33FB7CBB-E7B2-F24D-A65B-1D40BDCAE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4172" y="3087148"/>
            <a:ext cx="1916754" cy="3221373"/>
          </a:xfrm>
          <a:prstGeom prst="rect">
            <a:avLst/>
          </a:prstGeom>
        </p:spPr>
      </p:pic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951AE7FF-A46A-8E3D-7126-1F44964E4CBD}"/>
              </a:ext>
            </a:extLst>
          </p:cNvPr>
          <p:cNvSpPr txBox="1"/>
          <p:nvPr/>
        </p:nvSpPr>
        <p:spPr>
          <a:xfrm>
            <a:off x="7924152" y="2525086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Навигация</a:t>
            </a:r>
          </a:p>
        </p:txBody>
      </p:sp>
    </p:spTree>
    <p:extLst>
      <p:ext uri="{BB962C8B-B14F-4D97-AF65-F5344CB8AC3E}">
        <p14:creationId xmlns:p14="http://schemas.microsoft.com/office/powerpoint/2010/main" val="3738778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8B670FC-F203-4C3E-1A27-D87BC8F8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Екрани</a:t>
            </a:r>
            <a:endParaRPr lang="en-US" dirty="0"/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9439E61C-A80B-861D-A0AB-97262A2BC133}"/>
              </a:ext>
            </a:extLst>
          </p:cNvPr>
          <p:cNvSpPr txBox="1"/>
          <p:nvPr/>
        </p:nvSpPr>
        <p:spPr>
          <a:xfrm>
            <a:off x="935503" y="2525086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Профил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6778369-C31B-EEFB-DC0C-768D0153DA82}"/>
              </a:ext>
            </a:extLst>
          </p:cNvPr>
          <p:cNvSpPr txBox="1"/>
          <p:nvPr/>
        </p:nvSpPr>
        <p:spPr>
          <a:xfrm>
            <a:off x="4180827" y="2525086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err="1"/>
              <a:t>Мойте</a:t>
            </a:r>
            <a:r>
              <a:rPr lang="bg-BG" dirty="0"/>
              <a:t> задачи</a:t>
            </a:r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951AE7FF-A46A-8E3D-7126-1F44964E4CBD}"/>
              </a:ext>
            </a:extLst>
          </p:cNvPr>
          <p:cNvSpPr txBox="1"/>
          <p:nvPr/>
        </p:nvSpPr>
        <p:spPr>
          <a:xfrm>
            <a:off x="7581900" y="2525086"/>
            <a:ext cx="267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Създаване на задача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D285B4DC-7207-CC6C-54C7-123C3BC2C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3087148"/>
            <a:ext cx="1916754" cy="3221373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6BDFD2D6-E847-B135-8C54-6753532F3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433" y="3087147"/>
            <a:ext cx="1916755" cy="3221373"/>
          </a:xfrm>
          <a:prstGeom prst="rect">
            <a:avLst/>
          </a:prstGeom>
        </p:spPr>
      </p:pic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68C5BBF6-EE5D-CA7A-AFBD-B78B9B960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900" y="3045202"/>
            <a:ext cx="1916753" cy="322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4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8B670FC-F203-4C3E-1A27-D87BC8F8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Екрани</a:t>
            </a:r>
            <a:endParaRPr lang="en-US" dirty="0"/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9439E61C-A80B-861D-A0AB-97262A2BC133}"/>
              </a:ext>
            </a:extLst>
          </p:cNvPr>
          <p:cNvSpPr txBox="1"/>
          <p:nvPr/>
        </p:nvSpPr>
        <p:spPr>
          <a:xfrm>
            <a:off x="810000" y="2525086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Списък със задачи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6778369-C31B-EEFB-DC0C-768D0153DA82}"/>
              </a:ext>
            </a:extLst>
          </p:cNvPr>
          <p:cNvSpPr txBox="1"/>
          <p:nvPr/>
        </p:nvSpPr>
        <p:spPr>
          <a:xfrm>
            <a:off x="4156782" y="2449205"/>
            <a:ext cx="180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Информация</a:t>
            </a:r>
          </a:p>
          <a:p>
            <a:r>
              <a:rPr lang="bg-BG" dirty="0"/>
              <a:t> за задача</a:t>
            </a:r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951AE7FF-A46A-8E3D-7126-1F44964E4CBD}"/>
              </a:ext>
            </a:extLst>
          </p:cNvPr>
          <p:cNvSpPr txBox="1"/>
          <p:nvPr/>
        </p:nvSpPr>
        <p:spPr>
          <a:xfrm>
            <a:off x="7543416" y="2525086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Съобщения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D1D02E8-1085-7CC8-4C67-9568DF615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39" y="3045202"/>
            <a:ext cx="1808508" cy="3221373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9ED1906F-EFF9-2282-643B-786770B74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782" y="3045202"/>
            <a:ext cx="1808508" cy="3221372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A22D03D0-C66D-094A-B87D-F48B2D8E1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985" y="3095536"/>
            <a:ext cx="1808508" cy="317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8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8B670FC-F203-4C3E-1A27-D87BC8F8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Схема на базата данни</a:t>
            </a:r>
            <a:endParaRPr lang="en-US" dirty="0"/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9439E61C-A80B-861D-A0AB-97262A2BC133}"/>
              </a:ext>
            </a:extLst>
          </p:cNvPr>
          <p:cNvSpPr txBox="1"/>
          <p:nvPr/>
        </p:nvSpPr>
        <p:spPr>
          <a:xfrm>
            <a:off x="810000" y="2525086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Списък със задачи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6778369-C31B-EEFB-DC0C-768D0153DA82}"/>
              </a:ext>
            </a:extLst>
          </p:cNvPr>
          <p:cNvSpPr txBox="1"/>
          <p:nvPr/>
        </p:nvSpPr>
        <p:spPr>
          <a:xfrm>
            <a:off x="4156782" y="2449205"/>
            <a:ext cx="180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Информация</a:t>
            </a:r>
          </a:p>
          <a:p>
            <a:r>
              <a:rPr lang="bg-BG" dirty="0"/>
              <a:t> за задача</a:t>
            </a:r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951AE7FF-A46A-8E3D-7126-1F44964E4CBD}"/>
              </a:ext>
            </a:extLst>
          </p:cNvPr>
          <p:cNvSpPr txBox="1"/>
          <p:nvPr/>
        </p:nvSpPr>
        <p:spPr>
          <a:xfrm>
            <a:off x="7543416" y="2525086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Съобщения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D1D02E8-1085-7CC8-4C67-9568DF615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39" y="3045202"/>
            <a:ext cx="1808508" cy="3221373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9ED1906F-EFF9-2282-643B-786770B74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782" y="3045202"/>
            <a:ext cx="1808508" cy="3221372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A22D03D0-C66D-094A-B87D-F48B2D8E1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985" y="3095536"/>
            <a:ext cx="1808508" cy="317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3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2FD9865-6D76-8460-CEB7-D26B71FB6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Схема на базата данни</a:t>
            </a:r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D78A64C7-0707-1063-FEC1-BF15882C6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571" y="1569720"/>
            <a:ext cx="6958855" cy="509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33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DB75AFF-9060-AEC3-A474-4BBF737D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Демо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17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DB75AFF-9060-AEC3-A474-4BBF737D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Благодаря за вниманието!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79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тировк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TM03457503[[fn=Котировки]]</Template>
  <TotalTime>336</TotalTime>
  <Words>108</Words>
  <Application>Microsoft Office PowerPoint</Application>
  <PresentationFormat>Широк екран</PresentationFormat>
  <Paragraphs>32</Paragraphs>
  <Slides>9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3" baseType="lpstr">
      <vt:lpstr>Century Gothic</vt:lpstr>
      <vt:lpstr>Times New Roman</vt:lpstr>
      <vt:lpstr>Wingdings 2</vt:lpstr>
      <vt:lpstr>Котировки</vt:lpstr>
      <vt:lpstr>WorkIt</vt:lpstr>
      <vt:lpstr>Използвани технологии</vt:lpstr>
      <vt:lpstr>Екрани</vt:lpstr>
      <vt:lpstr>Екрани</vt:lpstr>
      <vt:lpstr>Екрани</vt:lpstr>
      <vt:lpstr>Схема на базата данни</vt:lpstr>
      <vt:lpstr>Схема на базата данни</vt:lpstr>
      <vt:lpstr>Демо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WorkIt</dc:title>
  <dc:creator>Georgi Karaboichev</dc:creator>
  <cp:lastModifiedBy>Georgi Karaboichev</cp:lastModifiedBy>
  <cp:revision>2</cp:revision>
  <dcterms:created xsi:type="dcterms:W3CDTF">2022-07-11T16:51:27Z</dcterms:created>
  <dcterms:modified xsi:type="dcterms:W3CDTF">2022-07-11T22:41:25Z</dcterms:modified>
</cp:coreProperties>
</file>