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4" autoAdjust="0"/>
    <p:restoredTop sz="94660"/>
  </p:normalViewPr>
  <p:slideViewPr>
    <p:cSldViewPr showGuides="1">
      <p:cViewPr>
        <p:scale>
          <a:sx n="50" d="100"/>
          <a:sy n="50" d="100"/>
        </p:scale>
        <p:origin x="4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9497-D773-407E-9EA9-5199C61F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F78E3C-25C1-4092-A3F8-71064D46F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06742-176D-4587-A058-0F19A96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EF806-E695-4F4F-A944-9AC2DCCF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28C96-029C-4B3A-BC82-B98D740F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2518-A9C1-442D-82C6-5ED5B5B9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84AA7-5368-4794-9D52-492F83B4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90151-7F90-4127-A29D-D46309B3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978F4-9047-447E-8B41-D713556E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44AAF-7DA5-4AF5-9229-D47135C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C004-CEA0-42C2-8169-74DFF20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5134D-634D-45A6-9544-86E43EC4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8904A-19A7-4C5C-AD2D-2AAEBB2E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A30AB4-318F-4ED0-AA18-8C6941E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FEBBC-64C3-4F9B-8D23-F6070681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5D57A-256E-4AB0-B0AC-095493E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3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7F2C3-0AF8-41A6-9393-0F6334C3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2378C-7576-400B-96DB-203169BC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93CF3D-0695-4B1D-B463-3E336322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ECA0F1-F0B1-410E-B5FD-7A0128B53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3CDC7-1FCB-4CB6-8ADC-8C2DB385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87BFCB-B65C-4ECB-8D2E-511212E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D4EB85-31D6-42DE-A088-A44E09DC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86AFA-A7EA-4DB2-8052-338A993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38340-E32F-46D9-B25D-969C9481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A8F74A-4797-47CF-B6D7-720BF358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2AAB3-47F9-4D8F-857D-94D893C7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F8DAA2-CF72-4C1F-A3FF-86186B0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3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F8D519-0113-45DB-981E-EF5B486B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D7B398-DD68-4BF1-B6BB-0E287131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751DA-5832-4FFB-92C2-4D4CD14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7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0D877-B1CE-4576-87FB-7D24ADD9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9719-3CDF-4150-B83D-BDE13303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BA0E3-09A9-4ADE-B7DB-AE57C9F3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0D932-998F-4C67-AF46-3025ADC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32D50-8FEB-4268-A7D8-5C9D98CF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2ED58-B810-4CBB-9443-4A34CEC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0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F5B31-07EC-429F-93E4-50D6DF7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FDF123-28BA-4EC4-BF81-238E981FE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581994-0722-47F3-B960-B774DAEC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A209E-927A-4FD7-8FEB-DBCE117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CC9D7-5107-4207-BF94-1521EE3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A4B84-CCBB-48CA-A23C-4E8DE73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7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A529-C922-48F6-979F-6AAE7E2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7CC164-615B-4B1E-AA60-8987AB8B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CDC40-8087-420B-9BC6-ADFD92D8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70BC2-0211-41C9-AA3E-546B5D74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03D49-682A-4357-9882-FA463D6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7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FC0D3-04B4-4FC8-949F-32E8F1C63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E84B0-4288-43AF-B2F0-7C9834FF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FF34A-5D1E-4C3B-899B-DA4AF89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715BF-2472-4951-9E43-A6EDFD7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BAF45-B4AE-4C5A-A2E0-CFA54526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CBE237A-89B0-41C8-AC3B-74192837DC10}"/>
              </a:ext>
            </a:extLst>
          </p:cNvPr>
          <p:cNvGrpSpPr/>
          <p:nvPr userDrawn="1"/>
        </p:nvGrpSpPr>
        <p:grpSpPr>
          <a:xfrm>
            <a:off x="6060893" y="6426000"/>
            <a:ext cx="6127807" cy="432000"/>
            <a:chOff x="6064193" y="6444000"/>
            <a:chExt cx="6127807" cy="414000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D320D61D-80E5-4710-8370-234EC093502E}"/>
                </a:ext>
              </a:extLst>
            </p:cNvPr>
            <p:cNvSpPr/>
            <p:nvPr userDrawn="1"/>
          </p:nvSpPr>
          <p:spPr>
            <a:xfrm>
              <a:off x="6064193" y="6444001"/>
              <a:ext cx="4362755" cy="413999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  <a:gd name="connsiteX0" fmla="*/ 3901563 w 3916311"/>
                <a:gd name="connsiteY0" fmla="*/ 0 h 604683"/>
                <a:gd name="connsiteX1" fmla="*/ 0 w 3916311"/>
                <a:gd name="connsiteY1" fmla="*/ 4301 h 604683"/>
                <a:gd name="connsiteX2" fmla="*/ 37485 w 3916311"/>
                <a:gd name="connsiteY2" fmla="*/ 604683 h 604683"/>
                <a:gd name="connsiteX3" fmla="*/ 3916311 w 3916311"/>
                <a:gd name="connsiteY3" fmla="*/ 604683 h 604683"/>
                <a:gd name="connsiteX4" fmla="*/ 3901563 w 3916311"/>
                <a:gd name="connsiteY4" fmla="*/ 0 h 604683"/>
                <a:gd name="connsiteX0" fmla="*/ 5369028 w 5383776"/>
                <a:gd name="connsiteY0" fmla="*/ 0 h 661833"/>
                <a:gd name="connsiteX1" fmla="*/ 1467465 w 5383776"/>
                <a:gd name="connsiteY1" fmla="*/ 4301 h 661833"/>
                <a:gd name="connsiteX2" fmla="*/ 0 w 5383776"/>
                <a:gd name="connsiteY2" fmla="*/ 661833 h 661833"/>
                <a:gd name="connsiteX3" fmla="*/ 5383776 w 5383776"/>
                <a:gd name="connsiteY3" fmla="*/ 604683 h 661833"/>
                <a:gd name="connsiteX4" fmla="*/ 5369028 w 5383776"/>
                <a:gd name="connsiteY4" fmla="*/ 0 h 661833"/>
                <a:gd name="connsiteX0" fmla="*/ 5388078 w 5402826"/>
                <a:gd name="connsiteY0" fmla="*/ 0 h 623733"/>
                <a:gd name="connsiteX1" fmla="*/ 1486515 w 5402826"/>
                <a:gd name="connsiteY1" fmla="*/ 4301 h 623733"/>
                <a:gd name="connsiteX2" fmla="*/ 0 w 5402826"/>
                <a:gd name="connsiteY2" fmla="*/ 623733 h 623733"/>
                <a:gd name="connsiteX3" fmla="*/ 5402826 w 5402826"/>
                <a:gd name="connsiteY3" fmla="*/ 604683 h 623733"/>
                <a:gd name="connsiteX4" fmla="*/ 5388078 w 5402826"/>
                <a:gd name="connsiteY4" fmla="*/ 0 h 62373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64726 w 5388078"/>
                <a:gd name="connsiteY3" fmla="*/ 642783 h 642783"/>
                <a:gd name="connsiteX4" fmla="*/ 5388078 w 5388078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65218 w 5365218"/>
                <a:gd name="connsiteY0" fmla="*/ 0 h 642783"/>
                <a:gd name="connsiteX1" fmla="*/ 1463655 w 5365218"/>
                <a:gd name="connsiteY1" fmla="*/ 4301 h 642783"/>
                <a:gd name="connsiteX2" fmla="*/ 0 w 5365218"/>
                <a:gd name="connsiteY2" fmla="*/ 638973 h 642783"/>
                <a:gd name="connsiteX3" fmla="*/ 5357106 w 5365218"/>
                <a:gd name="connsiteY3" fmla="*/ 642783 h 642783"/>
                <a:gd name="connsiteX4" fmla="*/ 5365218 w 5365218"/>
                <a:gd name="connsiteY4" fmla="*/ 0 h 6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218" h="642783">
                  <a:moveTo>
                    <a:pt x="5365218" y="0"/>
                  </a:moveTo>
                  <a:lnTo>
                    <a:pt x="1463655" y="4301"/>
                  </a:lnTo>
                  <a:lnTo>
                    <a:pt x="0" y="638973"/>
                  </a:lnTo>
                  <a:lnTo>
                    <a:pt x="5357106" y="642783"/>
                  </a:lnTo>
                  <a:lnTo>
                    <a:pt x="536521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10426948" y="6444000"/>
              <a:ext cx="1765052" cy="41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96C896F5-118A-4FD4-98E6-B841BC5D7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8E2487-BC1B-4086-BFB2-56D78AD1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8AFC6EC-9665-443F-B9FF-976A7F5AA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363" y="639763"/>
            <a:ext cx="4410075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95D25-A0F8-409F-9496-319F02D18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92BE94D3-8010-4A2F-85E0-B2C88EC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94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20D61D-80E5-4710-8370-234EC093502E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E318BF-DBD5-45E8-939C-A03484CD64FB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8C42AD6E-4F39-4B66-853B-09435296EDBD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3EC7FEDF-4BAA-461E-8225-50D2A514E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45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Заголовок 6">
            <a:extLst>
              <a:ext uri="{FF2B5EF4-FFF2-40B4-BE49-F238E27FC236}">
                <a16:creationId xmlns:a16="http://schemas.microsoft.com/office/drawing/2014/main" id="{78B2BF59-E3B1-444C-B67C-2D41D771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BE0FAE70-1B66-4B3B-BB6B-9F7F5743ED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1449" y="432001"/>
            <a:ext cx="5245102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D9912C-D331-4DBB-B9F2-A555583C10B5}"/>
              </a:ext>
            </a:extLst>
          </p:cNvPr>
          <p:cNvSpPr/>
          <p:nvPr userDrawn="1"/>
        </p:nvSpPr>
        <p:spPr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929454D8-E93E-4108-BBFE-11C3076D7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6CA30DDE-7800-4BF4-896C-F3A7A00E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8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3216958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172" y="3203376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CA38D598-38F5-46E6-AAEA-5A95EE17EB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1000" y="3699000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12FB2C72-D83F-4B4E-A809-58441D52E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1000" y="675556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5AEDA8C-AA7B-40A2-8209-22760C8CA2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44688"/>
            <a:ext cx="7327900" cy="1079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692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2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7"/>
            <a:ext cx="10577628" cy="1128875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AC6EABF9-E936-4492-A0B8-456AF4B95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30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BD480-803E-4DE3-9EF9-21410A1F3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377" y="1599787"/>
            <a:ext cx="10577513" cy="72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875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C090F82F-1EFA-40DD-A360-D930D951BD52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2DED7EF-FE5A-448D-BF7B-C418A7B5070C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764A9EF-AAD1-4DC3-A9C8-8CF4D8F4F4FE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2D2B0-AF45-49DD-B1B3-2B06E296C198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557B-FDD3-4509-9B20-3B12F76D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E1DB0-07CB-48E2-B7D4-C4F78624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819DC-55B4-4C4C-8F0E-BE92BE523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DFA9-ACA2-4294-9F62-69E81CDDA11A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64A93-FA59-41EF-9993-80E48982A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46CD2-AE7D-4BF9-AE39-EFDA5C8E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0"/>
            <a:extLst>
              <a:ext uri="{FF2B5EF4-FFF2-40B4-BE49-F238E27FC236}">
                <a16:creationId xmlns:a16="http://schemas.microsoft.com/office/drawing/2014/main" id="{502A3024-9627-46A9-891B-7800D7D7254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61" r:id="rId4"/>
    <p:sldLayoutId id="2147483662" r:id="rId5"/>
    <p:sldLayoutId id="2147483665" r:id="rId6"/>
    <p:sldLayoutId id="2147483666" r:id="rId7"/>
    <p:sldLayoutId id="2147483650" r:id="rId8"/>
    <p:sldLayoutId id="2147483664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ECB47-D1FA-4464-838B-540622A5F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ЗАГОЛОВОК </a:t>
            </a:r>
            <a:r>
              <a:rPr lang="ru-RU" b="1" dirty="0">
                <a:solidFill>
                  <a:schemeClr val="accent1"/>
                </a:solidFill>
              </a:rPr>
              <a:t>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A361A7-6838-41FC-970E-F714A101A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Подзаголовок слайда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9A107BE-427F-411A-BE69-6A804A6B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Бесплатные шаблоны с сайта </a:t>
            </a:r>
            <a:r>
              <a:rPr lang="en-US" sz="3200" dirty="0">
                <a:hlinkClick r:id="rId2"/>
              </a:rPr>
              <a:t>presentation-creation.ru</a:t>
            </a:r>
            <a:endParaRPr lang="ru-RU" sz="32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621FA22-4BF8-4342-943F-408BCDE5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19690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713D9A7-7ECC-4F1C-B143-6D0411D83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89138"/>
            <a:ext cx="5670550" cy="132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F149AF4-7763-4501-ADF0-105F3A4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 НАШЕЙ </a:t>
            </a:r>
            <a:r>
              <a:rPr lang="ru-RU" sz="3600" dirty="0">
                <a:solidFill>
                  <a:srgbClr val="FFC000"/>
                </a:solidFill>
              </a:rPr>
              <a:t>СТРОИТЕЛЬНОЙ КОМПАНИИ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9607A-B0E7-4CC0-A530-3460CF1D28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363" y="639763"/>
            <a:ext cx="4410075" cy="5578475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F74CE95-0DD1-484B-85CF-5F794D4CE32C}"/>
              </a:ext>
            </a:extLst>
          </p:cNvPr>
          <p:cNvGrpSpPr/>
          <p:nvPr/>
        </p:nvGrpSpPr>
        <p:grpSpPr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DDA7205-6C9B-4F31-8085-92C3792F3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0E5D315-65C3-4F4E-AA01-B20CB9561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8515BCA-BA59-49DF-A920-9D501341BFE7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7F411EB-60F0-47AE-9754-F7EA962F729E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00" y="1449000"/>
              <a:ext cx="0" cy="460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">
            <a:extLst>
              <a:ext uri="{FF2B5EF4-FFF2-40B4-BE49-F238E27FC236}">
                <a16:creationId xmlns:a16="http://schemas.microsoft.com/office/drawing/2014/main" id="{40A0CBBC-8C0A-43CD-9C79-E3438F4AF01C}"/>
              </a:ext>
            </a:extLst>
          </p:cNvPr>
          <p:cNvSpPr txBox="1">
            <a:spLocks/>
          </p:cNvSpPr>
          <p:nvPr/>
        </p:nvSpPr>
        <p:spPr>
          <a:xfrm>
            <a:off x="6096000" y="3775616"/>
            <a:ext cx="5670550" cy="1768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2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>
            <a:extLst>
              <a:ext uri="{FF2B5EF4-FFF2-40B4-BE49-F238E27FC236}">
                <a16:creationId xmlns:a16="http://schemas.microsoft.com/office/drawing/2014/main" id="{BB78F136-E92D-4D15-A29E-F8A9D96F2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5636" y="1989138"/>
            <a:ext cx="6390914" cy="11347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B7949FA-8CDC-4C5B-97ED-0835EA2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6" y="434565"/>
            <a:ext cx="6390913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ПОЧЕМУ </a:t>
            </a:r>
            <a:r>
              <a:rPr lang="ru-RU" sz="3600" dirty="0">
                <a:solidFill>
                  <a:srgbClr val="FFC000"/>
                </a:solidFill>
              </a:rPr>
              <a:t>ВЫБИРАЮТ НАС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487E8C-72C6-4A2F-8589-45D71CA1764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62" y="639762"/>
            <a:ext cx="4410075" cy="5578475"/>
          </a:xfr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2DAD24F-1165-40E0-AF4D-4184DD404F7F}"/>
              </a:ext>
            </a:extLst>
          </p:cNvPr>
          <p:cNvGrpSpPr/>
          <p:nvPr/>
        </p:nvGrpSpPr>
        <p:grpSpPr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7270459-BB72-4328-963F-2DBE530D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4B2F65C-9558-4C23-A7CA-6AA1B58F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5B22A07-F0F6-4AC9-BEFF-1012E94B744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406B466-5E7B-4AA7-A061-C10986B0A0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00" y="3391498"/>
              <a:ext cx="0" cy="26581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EF48A7-B891-40C2-93D8-783E536400B5}"/>
              </a:ext>
            </a:extLst>
          </p:cNvPr>
          <p:cNvSpPr/>
          <p:nvPr/>
        </p:nvSpPr>
        <p:spPr>
          <a:xfrm>
            <a:off x="3261024" y="3294002"/>
            <a:ext cx="8505525" cy="332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2BE7534F-16E9-4CA4-AF3B-D4CFB4221EFC}"/>
              </a:ext>
            </a:extLst>
          </p:cNvPr>
          <p:cNvSpPr txBox="1">
            <a:spLocks/>
          </p:cNvSpPr>
          <p:nvPr/>
        </p:nvSpPr>
        <p:spPr>
          <a:xfrm>
            <a:off x="8401549" y="4046201"/>
            <a:ext cx="3379215" cy="195768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100">
                <a:solidFill>
                  <a:schemeClr val="tx2"/>
                </a:solidFill>
              </a:rPr>
              <a:t>Заголовок</a:t>
            </a:r>
            <a:endParaRPr lang="ru-RU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>
                <a:solidFill>
                  <a:schemeClr val="tx2"/>
                </a:solidFill>
              </a:rPr>
              <a:t>Lorem ipsum dolor sit amet, consectetuer adipiscing elit, sed diam nonummuty nibh euismod tincidunt laoreet dolore magna aliquam erat volutpat.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036A69DC-328D-485C-97C0-833D0C8C7A0B}"/>
              </a:ext>
            </a:extLst>
          </p:cNvPr>
          <p:cNvSpPr txBox="1">
            <a:spLocks/>
          </p:cNvSpPr>
          <p:nvPr/>
        </p:nvSpPr>
        <p:spPr>
          <a:xfrm>
            <a:off x="4351549" y="4068701"/>
            <a:ext cx="3379215" cy="195768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100">
                <a:solidFill>
                  <a:schemeClr val="tx2"/>
                </a:solidFill>
              </a:rPr>
              <a:t>Заголовок</a:t>
            </a:r>
            <a:endParaRPr lang="ru-RU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>
                <a:solidFill>
                  <a:schemeClr val="tx2"/>
                </a:solidFill>
              </a:rPr>
              <a:t>Lorem ipsum dolor sit amet, consectetuer adipiscing elit, sed diam nonummy nibh euismod tincidunt ut laoreet dolore magna aliquam erat volutpat.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A9443-82E1-4F02-95E9-FD3CEC02400E}"/>
              </a:ext>
            </a:extLst>
          </p:cNvPr>
          <p:cNvSpPr txBox="1"/>
          <p:nvPr/>
        </p:nvSpPr>
        <p:spPr>
          <a:xfrm>
            <a:off x="3558983" y="456337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309D1-9596-430C-949A-D1CDE4AC54A2}"/>
              </a:ext>
            </a:extLst>
          </p:cNvPr>
          <p:cNvSpPr txBox="1"/>
          <p:nvPr/>
        </p:nvSpPr>
        <p:spPr>
          <a:xfrm>
            <a:off x="7636549" y="458587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205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4E8A3BEF-7BA3-4F77-AF38-E07A0A8F9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450" y="1989137"/>
            <a:ext cx="5670550" cy="132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18C81C-D70E-45BF-9CB8-ABBD91CD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ВСТАВЬТЕ </a:t>
            </a:r>
            <a:br>
              <a:rPr lang="ru-RU" sz="3600" dirty="0"/>
            </a:br>
            <a:r>
              <a:rPr lang="ru-RU" sz="3600" dirty="0">
                <a:solidFill>
                  <a:srgbClr val="FFC000"/>
                </a:solidFill>
              </a:rPr>
              <a:t>ТЕКСТ ЗАГОЛОВКА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E24C29-A1C6-48C4-A427-4BAB7B4E60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Текст 8">
            <a:extLst>
              <a:ext uri="{FF2B5EF4-FFF2-40B4-BE49-F238E27FC236}">
                <a16:creationId xmlns:a16="http://schemas.microsoft.com/office/drawing/2014/main" id="{0D6F023E-58A9-4A2A-A1A7-21FDE151E179}"/>
              </a:ext>
            </a:extLst>
          </p:cNvPr>
          <p:cNvSpPr txBox="1">
            <a:spLocks/>
          </p:cNvSpPr>
          <p:nvPr/>
        </p:nvSpPr>
        <p:spPr>
          <a:xfrm>
            <a:off x="425450" y="3789000"/>
            <a:ext cx="5670550" cy="1685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9BDDA06-FA61-4444-B7B0-098A76600C47}"/>
              </a:ext>
            </a:extLst>
          </p:cNvPr>
          <p:cNvSpPr/>
          <p:nvPr/>
        </p:nvSpPr>
        <p:spPr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D57699-61FD-42F4-918B-3EC1A3D2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ГАЛЕРЕЯ </a:t>
            </a:r>
            <a:r>
              <a:rPr lang="ru-RU" sz="4000" dirty="0">
                <a:solidFill>
                  <a:srgbClr val="FFC000"/>
                </a:solidFill>
              </a:rPr>
              <a:t>НАШИХ ОБЪЕКТОВ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C2D14D9-5A69-4087-8933-74ED35468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90688"/>
            <a:ext cx="7327900" cy="1079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86F94D8-EA64-4B66-BA4A-1C72150847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E95F920-CAA9-4BD3-96C0-FF1B2965DE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C44E6DB-0E1E-4FB0-90BE-46A37BCC94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FC2342F-B2AE-4CEF-9851-09CEBC4086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22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D3AC1C8A-8499-46A5-A64E-CFBA7F45D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357" y="1784562"/>
            <a:ext cx="11363325" cy="735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Lorem ipsum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consectetuer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, sed diam </a:t>
            </a:r>
            <a:r>
              <a:rPr lang="en-US" sz="2000" dirty="0" err="1"/>
              <a:t>nonummy</a:t>
            </a:r>
            <a:r>
              <a:rPr lang="en-US" sz="2000" dirty="0"/>
              <a:t> </a:t>
            </a:r>
            <a:r>
              <a:rPr lang="en-US" sz="2000" dirty="0" err="1"/>
              <a:t>nibh</a:t>
            </a:r>
            <a:r>
              <a:rPr lang="en-US" sz="2000" dirty="0"/>
              <a:t> </a:t>
            </a:r>
            <a:r>
              <a:rPr lang="en-US" sz="2000" dirty="0" err="1"/>
              <a:t>euismod</a:t>
            </a:r>
            <a:r>
              <a:rPr lang="en-US" sz="2000" dirty="0"/>
              <a:t> </a:t>
            </a:r>
            <a:r>
              <a:rPr lang="en-US" sz="2000" dirty="0" err="1"/>
              <a:t>tincidunt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laoreet</a:t>
            </a:r>
            <a:r>
              <a:rPr lang="en-US" sz="2000" dirty="0"/>
              <a:t> dolore magna </a:t>
            </a:r>
            <a:r>
              <a:rPr lang="en-US" sz="2000" dirty="0" err="1"/>
              <a:t>aliquam</a:t>
            </a:r>
            <a:r>
              <a:rPr lang="en-US" sz="2000" dirty="0"/>
              <a:t> </a:t>
            </a:r>
            <a:r>
              <a:rPr lang="en-US" sz="2000" dirty="0" err="1"/>
              <a:t>erat</a:t>
            </a:r>
            <a:r>
              <a:rPr lang="en-US" sz="2000" dirty="0"/>
              <a:t> </a:t>
            </a:r>
            <a:r>
              <a:rPr lang="en-US" sz="2000" dirty="0" err="1"/>
              <a:t>volutpat</a:t>
            </a:r>
            <a:r>
              <a:rPr lang="en-US" sz="2000" dirty="0"/>
              <a:t>.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64C4750-A43B-48DF-98D2-33D34033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5" y="414000"/>
            <a:ext cx="11385549" cy="1325563"/>
          </a:xfrm>
        </p:spPr>
        <p:txBody>
          <a:bodyPr>
            <a:normAutofit/>
          </a:bodyPr>
          <a:lstStyle/>
          <a:p>
            <a:r>
              <a:rPr lang="ru-RU" sz="4800" dirty="0"/>
              <a:t>ВСТАВЬТЕ </a:t>
            </a:r>
            <a:r>
              <a:rPr lang="ru-RU" sz="4800" dirty="0">
                <a:solidFill>
                  <a:srgbClr val="FFC000"/>
                </a:solidFill>
              </a:rPr>
              <a:t>ТЕКСТ ЗАГОЛОВКА</a:t>
            </a:r>
            <a:endParaRPr lang="ru-RU" sz="48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4D75E7E-B67D-4159-A925-9597E7107944}"/>
              </a:ext>
            </a:extLst>
          </p:cNvPr>
          <p:cNvSpPr/>
          <p:nvPr/>
        </p:nvSpPr>
        <p:spPr>
          <a:xfrm>
            <a:off x="6695519" y="2799000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3DB1964B-A601-4F53-8848-EB872E7F4665}"/>
              </a:ext>
            </a:extLst>
          </p:cNvPr>
          <p:cNvSpPr txBox="1">
            <a:spLocks/>
          </p:cNvSpPr>
          <p:nvPr/>
        </p:nvSpPr>
        <p:spPr>
          <a:xfrm>
            <a:off x="7278302" y="2754001"/>
            <a:ext cx="4510471" cy="9898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Заголовок</a:t>
            </a:r>
            <a:endParaRPr lang="en-US" sz="16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consectetuer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diam </a:t>
            </a:r>
            <a:r>
              <a:rPr lang="en-US" sz="1400" dirty="0" err="1"/>
              <a:t>nonummy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laoreet</a:t>
            </a:r>
            <a:r>
              <a:rPr lang="en-US" sz="1400" dirty="0"/>
              <a:t> dolore magna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erat</a:t>
            </a:r>
            <a:r>
              <a:rPr lang="en-US" sz="1400" dirty="0"/>
              <a:t> </a:t>
            </a:r>
            <a:r>
              <a:rPr lang="en-US" sz="1400" dirty="0" err="1"/>
              <a:t>volutpat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0CCA7-0BBC-4006-92B0-406C5BE4B79E}"/>
              </a:ext>
            </a:extLst>
          </p:cNvPr>
          <p:cNvSpPr txBox="1"/>
          <p:nvPr/>
        </p:nvSpPr>
        <p:spPr>
          <a:xfrm flipH="1">
            <a:off x="6708581" y="2799000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4</a:t>
            </a:r>
            <a:endParaRPr lang="ru-RU" sz="3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CB6D06-F28D-403F-BD2A-F6876A0326FB}"/>
              </a:ext>
            </a:extLst>
          </p:cNvPr>
          <p:cNvSpPr/>
          <p:nvPr/>
        </p:nvSpPr>
        <p:spPr>
          <a:xfrm>
            <a:off x="6695519" y="4002235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949103A0-4633-4F0C-96E5-28B290440BBD}"/>
              </a:ext>
            </a:extLst>
          </p:cNvPr>
          <p:cNvSpPr txBox="1">
            <a:spLocks/>
          </p:cNvSpPr>
          <p:nvPr/>
        </p:nvSpPr>
        <p:spPr>
          <a:xfrm>
            <a:off x="7292564" y="3956332"/>
            <a:ext cx="4510471" cy="9898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Заголовок</a:t>
            </a:r>
            <a:endParaRPr lang="en-US" sz="16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consectetuer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diam </a:t>
            </a:r>
            <a:r>
              <a:rPr lang="en-US" sz="1400" dirty="0" err="1"/>
              <a:t>nonummy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laoreet</a:t>
            </a:r>
            <a:r>
              <a:rPr lang="en-US" sz="1400" dirty="0"/>
              <a:t> dolore magna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erat</a:t>
            </a:r>
            <a:r>
              <a:rPr lang="en-US" sz="1400" dirty="0"/>
              <a:t> </a:t>
            </a:r>
            <a:r>
              <a:rPr lang="en-US" sz="1400" dirty="0" err="1"/>
              <a:t>volutpat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B64A7-EE71-4EDA-BC80-506A1170E268}"/>
              </a:ext>
            </a:extLst>
          </p:cNvPr>
          <p:cNvSpPr txBox="1"/>
          <p:nvPr/>
        </p:nvSpPr>
        <p:spPr>
          <a:xfrm flipH="1">
            <a:off x="6708581" y="4002235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5</a:t>
            </a:r>
            <a:endParaRPr lang="ru-RU" sz="3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4CFA75-684C-4726-9F62-052956FF5322}"/>
              </a:ext>
            </a:extLst>
          </p:cNvPr>
          <p:cNvSpPr/>
          <p:nvPr/>
        </p:nvSpPr>
        <p:spPr>
          <a:xfrm>
            <a:off x="6702673" y="5134736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6BDAEE69-FF5C-4DAE-9EA7-0BA08AED736D}"/>
              </a:ext>
            </a:extLst>
          </p:cNvPr>
          <p:cNvSpPr txBox="1">
            <a:spLocks/>
          </p:cNvSpPr>
          <p:nvPr/>
        </p:nvSpPr>
        <p:spPr>
          <a:xfrm>
            <a:off x="7317211" y="5167765"/>
            <a:ext cx="4510471" cy="9898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Заголовок</a:t>
            </a:r>
            <a:endParaRPr lang="en-US" sz="16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consectetuer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diam </a:t>
            </a:r>
            <a:r>
              <a:rPr lang="en-US" sz="1400" dirty="0" err="1"/>
              <a:t>nonummy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laoreet</a:t>
            </a:r>
            <a:r>
              <a:rPr lang="en-US" sz="1400" dirty="0"/>
              <a:t> dolore magna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erat</a:t>
            </a:r>
            <a:r>
              <a:rPr lang="en-US" sz="1400" dirty="0"/>
              <a:t> </a:t>
            </a:r>
            <a:r>
              <a:rPr lang="en-US" sz="1400" dirty="0" err="1"/>
              <a:t>volutpat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3DBC64-BEAA-4E7A-B39F-8FA2529EBA43}"/>
              </a:ext>
            </a:extLst>
          </p:cNvPr>
          <p:cNvSpPr txBox="1"/>
          <p:nvPr/>
        </p:nvSpPr>
        <p:spPr>
          <a:xfrm flipH="1">
            <a:off x="6715735" y="5134736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48D6F86-68C6-497C-A9AB-B980FE70F6C0}"/>
              </a:ext>
            </a:extLst>
          </p:cNvPr>
          <p:cNvSpPr/>
          <p:nvPr/>
        </p:nvSpPr>
        <p:spPr>
          <a:xfrm>
            <a:off x="651000" y="2799000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3745C1A8-D3AF-4AD2-B2CF-526FDA5254E1}"/>
              </a:ext>
            </a:extLst>
          </p:cNvPr>
          <p:cNvSpPr txBox="1">
            <a:spLocks/>
          </p:cNvSpPr>
          <p:nvPr/>
        </p:nvSpPr>
        <p:spPr>
          <a:xfrm>
            <a:off x="1266738" y="2754001"/>
            <a:ext cx="4510471" cy="9898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Заголовок</a:t>
            </a:r>
            <a:endParaRPr lang="en-US" sz="16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consectetuer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diam </a:t>
            </a:r>
            <a:r>
              <a:rPr lang="en-US" sz="1400" dirty="0" err="1"/>
              <a:t>nonummy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laoreet</a:t>
            </a:r>
            <a:r>
              <a:rPr lang="en-US" sz="1400" dirty="0"/>
              <a:t> dolore magna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erat</a:t>
            </a:r>
            <a:r>
              <a:rPr lang="en-US" sz="1400" dirty="0"/>
              <a:t> </a:t>
            </a:r>
            <a:r>
              <a:rPr lang="en-US" sz="1400" dirty="0" err="1"/>
              <a:t>volutpat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6C9B7-A0A8-464D-891E-12A3180D6383}"/>
              </a:ext>
            </a:extLst>
          </p:cNvPr>
          <p:cNvSpPr txBox="1"/>
          <p:nvPr/>
        </p:nvSpPr>
        <p:spPr>
          <a:xfrm flipH="1">
            <a:off x="664062" y="2799000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01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E004C5D-3383-44A2-AE6A-5E9842797EEE}"/>
              </a:ext>
            </a:extLst>
          </p:cNvPr>
          <p:cNvSpPr/>
          <p:nvPr/>
        </p:nvSpPr>
        <p:spPr>
          <a:xfrm>
            <a:off x="651000" y="3966868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A871B856-E2A9-41F5-B30E-117B49253B76}"/>
              </a:ext>
            </a:extLst>
          </p:cNvPr>
          <p:cNvSpPr txBox="1">
            <a:spLocks/>
          </p:cNvSpPr>
          <p:nvPr/>
        </p:nvSpPr>
        <p:spPr>
          <a:xfrm>
            <a:off x="1281000" y="3956332"/>
            <a:ext cx="4510471" cy="9898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Заголовок</a:t>
            </a:r>
            <a:endParaRPr lang="en-US" sz="16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consectetuer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diam </a:t>
            </a:r>
            <a:r>
              <a:rPr lang="en-US" sz="1400" dirty="0" err="1"/>
              <a:t>nonummy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laoreet</a:t>
            </a:r>
            <a:r>
              <a:rPr lang="en-US" sz="1400" dirty="0"/>
              <a:t> dolore magna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erat</a:t>
            </a:r>
            <a:r>
              <a:rPr lang="en-US" sz="1400" dirty="0"/>
              <a:t> </a:t>
            </a:r>
            <a:r>
              <a:rPr lang="en-US" sz="1400" dirty="0" err="1"/>
              <a:t>volutpat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2804A-3E60-4D5A-9D31-3C8577FB2E9C}"/>
              </a:ext>
            </a:extLst>
          </p:cNvPr>
          <p:cNvSpPr txBox="1"/>
          <p:nvPr/>
        </p:nvSpPr>
        <p:spPr>
          <a:xfrm flipH="1">
            <a:off x="664062" y="3966868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2E86395-4811-46EC-90C5-32A327F5BD6C}"/>
              </a:ext>
            </a:extLst>
          </p:cNvPr>
          <p:cNvSpPr/>
          <p:nvPr/>
        </p:nvSpPr>
        <p:spPr>
          <a:xfrm>
            <a:off x="651000" y="5134736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9">
            <a:extLst>
              <a:ext uri="{FF2B5EF4-FFF2-40B4-BE49-F238E27FC236}">
                <a16:creationId xmlns:a16="http://schemas.microsoft.com/office/drawing/2014/main" id="{E3387B35-76F0-4D51-9E5D-99C4920A972F}"/>
              </a:ext>
            </a:extLst>
          </p:cNvPr>
          <p:cNvSpPr txBox="1">
            <a:spLocks/>
          </p:cNvSpPr>
          <p:nvPr/>
        </p:nvSpPr>
        <p:spPr>
          <a:xfrm>
            <a:off x="1305647" y="5167765"/>
            <a:ext cx="4510471" cy="9898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Заголовок</a:t>
            </a:r>
            <a:endParaRPr lang="en-US" sz="16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consectetuer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diam </a:t>
            </a:r>
            <a:r>
              <a:rPr lang="en-US" sz="1400" dirty="0" err="1"/>
              <a:t>nonummy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laoreet</a:t>
            </a:r>
            <a:r>
              <a:rPr lang="en-US" sz="1400" dirty="0"/>
              <a:t> dolore magna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erat</a:t>
            </a:r>
            <a:r>
              <a:rPr lang="en-US" sz="1400" dirty="0"/>
              <a:t> </a:t>
            </a:r>
            <a:r>
              <a:rPr lang="en-US" sz="1400" dirty="0" err="1"/>
              <a:t>volutpat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B2438-2B15-4A85-8629-409DA90D9A8A}"/>
              </a:ext>
            </a:extLst>
          </p:cNvPr>
          <p:cNvSpPr txBox="1"/>
          <p:nvPr/>
        </p:nvSpPr>
        <p:spPr>
          <a:xfrm flipH="1">
            <a:off x="664062" y="5134736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8282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Блок-схема: ручной ввод 16">
            <a:extLst>
              <a:ext uri="{FF2B5EF4-FFF2-40B4-BE49-F238E27FC236}">
                <a16:creationId xmlns:a16="http://schemas.microsoft.com/office/drawing/2014/main" id="{04F7FC33-3E21-4AB7-9945-585428D8C677}"/>
              </a:ext>
            </a:extLst>
          </p:cNvPr>
          <p:cNvSpPr/>
          <p:nvPr/>
        </p:nvSpPr>
        <p:spPr>
          <a:xfrm>
            <a:off x="8442999" y="3845976"/>
            <a:ext cx="3302739" cy="18594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8141 h 16141"/>
              <a:gd name="connsiteX1" fmla="*/ 10000 w 10000"/>
              <a:gd name="connsiteY1" fmla="*/ 0 h 16141"/>
              <a:gd name="connsiteX2" fmla="*/ 10000 w 10000"/>
              <a:gd name="connsiteY2" fmla="*/ 16141 h 16141"/>
              <a:gd name="connsiteX3" fmla="*/ 0 w 10000"/>
              <a:gd name="connsiteY3" fmla="*/ 16141 h 16141"/>
              <a:gd name="connsiteX4" fmla="*/ 0 w 10000"/>
              <a:gd name="connsiteY4" fmla="*/ 8141 h 16141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00 w 10054"/>
              <a:gd name="connsiteY2" fmla="*/ 19677 h 19677"/>
              <a:gd name="connsiteX3" fmla="*/ 0 w 10054"/>
              <a:gd name="connsiteY3" fmla="*/ 19677 h 19677"/>
              <a:gd name="connsiteX4" fmla="*/ 0 w 10054"/>
              <a:gd name="connsiteY4" fmla="*/ 11677 h 19677"/>
              <a:gd name="connsiteX0" fmla="*/ 0 w 10058"/>
              <a:gd name="connsiteY0" fmla="*/ 11677 h 19677"/>
              <a:gd name="connsiteX1" fmla="*/ 10054 w 10058"/>
              <a:gd name="connsiteY1" fmla="*/ 0 h 19677"/>
              <a:gd name="connsiteX2" fmla="*/ 10058 w 10058"/>
              <a:gd name="connsiteY2" fmla="*/ 19610 h 19677"/>
              <a:gd name="connsiteX3" fmla="*/ 0 w 10058"/>
              <a:gd name="connsiteY3" fmla="*/ 19677 h 19677"/>
              <a:gd name="connsiteX4" fmla="*/ 0 w 10058"/>
              <a:gd name="connsiteY4" fmla="*/ 11677 h 19677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48 w 10054"/>
              <a:gd name="connsiteY2" fmla="*/ 19576 h 19677"/>
              <a:gd name="connsiteX3" fmla="*/ 0 w 10054"/>
              <a:gd name="connsiteY3" fmla="*/ 19677 h 19677"/>
              <a:gd name="connsiteX4" fmla="*/ 0 w 10054"/>
              <a:gd name="connsiteY4" fmla="*/ 11677 h 19677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48 w 10054"/>
              <a:gd name="connsiteY2" fmla="*/ 19576 h 19677"/>
              <a:gd name="connsiteX3" fmla="*/ 0 w 10054"/>
              <a:gd name="connsiteY3" fmla="*/ 19677 h 19677"/>
              <a:gd name="connsiteX4" fmla="*/ 0 w 10054"/>
              <a:gd name="connsiteY4" fmla="*/ 11677 h 19677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41 w 10054"/>
              <a:gd name="connsiteY2" fmla="*/ 19576 h 19677"/>
              <a:gd name="connsiteX3" fmla="*/ 0 w 10054"/>
              <a:gd name="connsiteY3" fmla="*/ 19677 h 19677"/>
              <a:gd name="connsiteX4" fmla="*/ 0 w 10054"/>
              <a:gd name="connsiteY4" fmla="*/ 11677 h 19677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22 w 10054"/>
              <a:gd name="connsiteY2" fmla="*/ 19643 h 19677"/>
              <a:gd name="connsiteX3" fmla="*/ 0 w 10054"/>
              <a:gd name="connsiteY3" fmla="*/ 19677 h 19677"/>
              <a:gd name="connsiteX4" fmla="*/ 0 w 10054"/>
              <a:gd name="connsiteY4" fmla="*/ 11677 h 1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4" h="19677">
                <a:moveTo>
                  <a:pt x="0" y="11677"/>
                </a:moveTo>
                <a:lnTo>
                  <a:pt x="10054" y="0"/>
                </a:lnTo>
                <a:cubicBezTo>
                  <a:pt x="10055" y="6537"/>
                  <a:pt x="10021" y="13106"/>
                  <a:pt x="10022" y="19643"/>
                </a:cubicBezTo>
                <a:lnTo>
                  <a:pt x="0" y="19677"/>
                </a:lnTo>
                <a:lnTo>
                  <a:pt x="0" y="116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Блок-схема: ручной ввод 16">
            <a:extLst>
              <a:ext uri="{FF2B5EF4-FFF2-40B4-BE49-F238E27FC236}">
                <a16:creationId xmlns:a16="http://schemas.microsoft.com/office/drawing/2014/main" id="{77F457BE-6D22-48F0-B0E3-274941E423E5}"/>
              </a:ext>
            </a:extLst>
          </p:cNvPr>
          <p:cNvSpPr/>
          <p:nvPr/>
        </p:nvSpPr>
        <p:spPr>
          <a:xfrm>
            <a:off x="4444630" y="3904848"/>
            <a:ext cx="3302739" cy="18594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8141 h 16141"/>
              <a:gd name="connsiteX1" fmla="*/ 10000 w 10000"/>
              <a:gd name="connsiteY1" fmla="*/ 0 h 16141"/>
              <a:gd name="connsiteX2" fmla="*/ 10000 w 10000"/>
              <a:gd name="connsiteY2" fmla="*/ 16141 h 16141"/>
              <a:gd name="connsiteX3" fmla="*/ 0 w 10000"/>
              <a:gd name="connsiteY3" fmla="*/ 16141 h 16141"/>
              <a:gd name="connsiteX4" fmla="*/ 0 w 10000"/>
              <a:gd name="connsiteY4" fmla="*/ 8141 h 16141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00 w 10054"/>
              <a:gd name="connsiteY2" fmla="*/ 19677 h 19677"/>
              <a:gd name="connsiteX3" fmla="*/ 0 w 10054"/>
              <a:gd name="connsiteY3" fmla="*/ 19677 h 19677"/>
              <a:gd name="connsiteX4" fmla="*/ 0 w 10054"/>
              <a:gd name="connsiteY4" fmla="*/ 11677 h 19677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19 w 10054"/>
              <a:gd name="connsiteY2" fmla="*/ 19677 h 19677"/>
              <a:gd name="connsiteX3" fmla="*/ 0 w 10054"/>
              <a:gd name="connsiteY3" fmla="*/ 19677 h 19677"/>
              <a:gd name="connsiteX4" fmla="*/ 0 w 10054"/>
              <a:gd name="connsiteY4" fmla="*/ 11677 h 1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4" h="19677">
                <a:moveTo>
                  <a:pt x="0" y="11677"/>
                </a:moveTo>
                <a:lnTo>
                  <a:pt x="10054" y="0"/>
                </a:lnTo>
                <a:cubicBezTo>
                  <a:pt x="10042" y="6559"/>
                  <a:pt x="10031" y="13118"/>
                  <a:pt x="10019" y="19677"/>
                </a:cubicBezTo>
                <a:lnTo>
                  <a:pt x="0" y="19677"/>
                </a:lnTo>
                <a:lnTo>
                  <a:pt x="0" y="116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Блок-схема: ручной ввод 16">
            <a:extLst>
              <a:ext uri="{FF2B5EF4-FFF2-40B4-BE49-F238E27FC236}">
                <a16:creationId xmlns:a16="http://schemas.microsoft.com/office/drawing/2014/main" id="{6AC040E6-DE08-4121-A11B-31BCD658DF65}"/>
              </a:ext>
            </a:extLst>
          </p:cNvPr>
          <p:cNvSpPr/>
          <p:nvPr/>
        </p:nvSpPr>
        <p:spPr>
          <a:xfrm>
            <a:off x="585738" y="3904848"/>
            <a:ext cx="3302739" cy="18594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8141 h 16141"/>
              <a:gd name="connsiteX1" fmla="*/ 10000 w 10000"/>
              <a:gd name="connsiteY1" fmla="*/ 0 h 16141"/>
              <a:gd name="connsiteX2" fmla="*/ 10000 w 10000"/>
              <a:gd name="connsiteY2" fmla="*/ 16141 h 16141"/>
              <a:gd name="connsiteX3" fmla="*/ 0 w 10000"/>
              <a:gd name="connsiteY3" fmla="*/ 16141 h 16141"/>
              <a:gd name="connsiteX4" fmla="*/ 0 w 10000"/>
              <a:gd name="connsiteY4" fmla="*/ 8141 h 16141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00 w 10054"/>
              <a:gd name="connsiteY2" fmla="*/ 19677 h 19677"/>
              <a:gd name="connsiteX3" fmla="*/ 0 w 10054"/>
              <a:gd name="connsiteY3" fmla="*/ 19677 h 19677"/>
              <a:gd name="connsiteX4" fmla="*/ 0 w 10054"/>
              <a:gd name="connsiteY4" fmla="*/ 11677 h 19677"/>
              <a:gd name="connsiteX0" fmla="*/ 0 w 10054"/>
              <a:gd name="connsiteY0" fmla="*/ 11677 h 19677"/>
              <a:gd name="connsiteX1" fmla="*/ 10054 w 10054"/>
              <a:gd name="connsiteY1" fmla="*/ 0 h 19677"/>
              <a:gd name="connsiteX2" fmla="*/ 10019 w 10054"/>
              <a:gd name="connsiteY2" fmla="*/ 19677 h 19677"/>
              <a:gd name="connsiteX3" fmla="*/ 0 w 10054"/>
              <a:gd name="connsiteY3" fmla="*/ 19677 h 19677"/>
              <a:gd name="connsiteX4" fmla="*/ 0 w 10054"/>
              <a:gd name="connsiteY4" fmla="*/ 11677 h 1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4" h="19677">
                <a:moveTo>
                  <a:pt x="0" y="11677"/>
                </a:moveTo>
                <a:lnTo>
                  <a:pt x="10054" y="0"/>
                </a:lnTo>
                <a:cubicBezTo>
                  <a:pt x="10042" y="6559"/>
                  <a:pt x="10031" y="13118"/>
                  <a:pt x="10019" y="19677"/>
                </a:cubicBezTo>
                <a:lnTo>
                  <a:pt x="0" y="19677"/>
                </a:lnTo>
                <a:lnTo>
                  <a:pt x="0" y="116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AC0452-F6F9-4BA4-8043-8B647C64E05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3ED943-792F-41BA-8994-7ABAE1E54E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6F86BE-0DD2-4FE3-982C-F0F41465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ВСТАВЬТЕ </a:t>
            </a:r>
            <a:r>
              <a:rPr lang="ru-RU" dirty="0">
                <a:solidFill>
                  <a:srgbClr val="FFC000"/>
                </a:solidFill>
              </a:rPr>
              <a:t>ТЕКСТ ЗАГОЛОВКА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59D9A3-BCC1-4EB9-BEC2-DA1AB46A2F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60E971C1-3569-4E28-9BC9-947205427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243" y="1361562"/>
            <a:ext cx="10577513" cy="720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Lorem ipsum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consectetuer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, sed diam </a:t>
            </a:r>
            <a:r>
              <a:rPr lang="en-US" sz="2000" dirty="0" err="1"/>
              <a:t>nonummy</a:t>
            </a:r>
            <a:r>
              <a:rPr lang="en-US" sz="2000" dirty="0"/>
              <a:t> </a:t>
            </a:r>
            <a:r>
              <a:rPr lang="en-US" sz="2000" dirty="0" err="1"/>
              <a:t>nibh</a:t>
            </a:r>
            <a:r>
              <a:rPr lang="en-US" sz="2000" dirty="0"/>
              <a:t> </a:t>
            </a:r>
            <a:r>
              <a:rPr lang="en-US" sz="2000" dirty="0" err="1"/>
              <a:t>euismod</a:t>
            </a:r>
            <a:r>
              <a:rPr lang="en-US" sz="2000" dirty="0"/>
              <a:t> </a:t>
            </a:r>
            <a:r>
              <a:rPr lang="en-US" sz="2000" dirty="0" err="1"/>
              <a:t>tincidunt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laoreet</a:t>
            </a:r>
            <a:r>
              <a:rPr lang="en-US" sz="2000" dirty="0"/>
              <a:t> dolore magna </a:t>
            </a:r>
            <a:r>
              <a:rPr lang="en-US" sz="2000" dirty="0" err="1"/>
              <a:t>aliquam</a:t>
            </a:r>
            <a:r>
              <a:rPr lang="en-US" sz="2000" dirty="0"/>
              <a:t> </a:t>
            </a:r>
            <a:r>
              <a:rPr lang="en-US" sz="2000" dirty="0" err="1"/>
              <a:t>erat</a:t>
            </a:r>
            <a:r>
              <a:rPr lang="en-US" sz="2000" dirty="0"/>
              <a:t> </a:t>
            </a:r>
            <a:r>
              <a:rPr lang="en-US" sz="2000" dirty="0" err="1"/>
              <a:t>volutpat</a:t>
            </a:r>
            <a:r>
              <a:rPr lang="en-US" sz="2000" dirty="0"/>
              <a:t>.</a:t>
            </a:r>
          </a:p>
        </p:txBody>
      </p:sp>
      <p:sp>
        <p:nvSpPr>
          <p:cNvPr id="16" name="Блок-схема: ручной ввод 15">
            <a:extLst>
              <a:ext uri="{FF2B5EF4-FFF2-40B4-BE49-F238E27FC236}">
                <a16:creationId xmlns:a16="http://schemas.microsoft.com/office/drawing/2014/main" id="{0133DF9B-B45F-4CCB-B698-6CEDB1428892}"/>
              </a:ext>
            </a:extLst>
          </p:cNvPr>
          <p:cNvSpPr/>
          <p:nvPr/>
        </p:nvSpPr>
        <p:spPr>
          <a:xfrm>
            <a:off x="585738" y="5274000"/>
            <a:ext cx="3302739" cy="12498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54"/>
              <a:gd name="connsiteY0" fmla="*/ 4426 h 12426"/>
              <a:gd name="connsiteX1" fmla="*/ 10054 w 10054"/>
              <a:gd name="connsiteY1" fmla="*/ 0 h 12426"/>
              <a:gd name="connsiteX2" fmla="*/ 10000 w 10054"/>
              <a:gd name="connsiteY2" fmla="*/ 12426 h 12426"/>
              <a:gd name="connsiteX3" fmla="*/ 0 w 10054"/>
              <a:gd name="connsiteY3" fmla="*/ 12426 h 12426"/>
              <a:gd name="connsiteX4" fmla="*/ 0 w 10054"/>
              <a:gd name="connsiteY4" fmla="*/ 4426 h 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4" h="12426">
                <a:moveTo>
                  <a:pt x="0" y="4426"/>
                </a:moveTo>
                <a:lnTo>
                  <a:pt x="10054" y="0"/>
                </a:lnTo>
                <a:lnTo>
                  <a:pt x="10000" y="12426"/>
                </a:lnTo>
                <a:lnTo>
                  <a:pt x="0" y="12426"/>
                </a:lnTo>
                <a:lnTo>
                  <a:pt x="0" y="442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учной ввод 15">
            <a:extLst>
              <a:ext uri="{FF2B5EF4-FFF2-40B4-BE49-F238E27FC236}">
                <a16:creationId xmlns:a16="http://schemas.microsoft.com/office/drawing/2014/main" id="{BED417F4-8620-46A0-9ABA-E737DF1BE1E8}"/>
              </a:ext>
            </a:extLst>
          </p:cNvPr>
          <p:cNvSpPr/>
          <p:nvPr/>
        </p:nvSpPr>
        <p:spPr>
          <a:xfrm>
            <a:off x="4444630" y="5274000"/>
            <a:ext cx="3302739" cy="12498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54"/>
              <a:gd name="connsiteY0" fmla="*/ 4426 h 12426"/>
              <a:gd name="connsiteX1" fmla="*/ 10054 w 10054"/>
              <a:gd name="connsiteY1" fmla="*/ 0 h 12426"/>
              <a:gd name="connsiteX2" fmla="*/ 10000 w 10054"/>
              <a:gd name="connsiteY2" fmla="*/ 12426 h 12426"/>
              <a:gd name="connsiteX3" fmla="*/ 0 w 10054"/>
              <a:gd name="connsiteY3" fmla="*/ 12426 h 12426"/>
              <a:gd name="connsiteX4" fmla="*/ 0 w 10054"/>
              <a:gd name="connsiteY4" fmla="*/ 4426 h 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4" h="12426">
                <a:moveTo>
                  <a:pt x="0" y="4426"/>
                </a:moveTo>
                <a:lnTo>
                  <a:pt x="10054" y="0"/>
                </a:lnTo>
                <a:lnTo>
                  <a:pt x="10000" y="12426"/>
                </a:lnTo>
                <a:lnTo>
                  <a:pt x="0" y="12426"/>
                </a:lnTo>
                <a:lnTo>
                  <a:pt x="0" y="442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ручной ввод 15">
            <a:extLst>
              <a:ext uri="{FF2B5EF4-FFF2-40B4-BE49-F238E27FC236}">
                <a16:creationId xmlns:a16="http://schemas.microsoft.com/office/drawing/2014/main" id="{D28A9239-1099-45CA-A083-364A40FC5447}"/>
              </a:ext>
            </a:extLst>
          </p:cNvPr>
          <p:cNvSpPr/>
          <p:nvPr/>
        </p:nvSpPr>
        <p:spPr>
          <a:xfrm>
            <a:off x="8442999" y="5215128"/>
            <a:ext cx="3302739" cy="12498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54"/>
              <a:gd name="connsiteY0" fmla="*/ 4426 h 12426"/>
              <a:gd name="connsiteX1" fmla="*/ 10054 w 10054"/>
              <a:gd name="connsiteY1" fmla="*/ 0 h 12426"/>
              <a:gd name="connsiteX2" fmla="*/ 10000 w 10054"/>
              <a:gd name="connsiteY2" fmla="*/ 12426 h 12426"/>
              <a:gd name="connsiteX3" fmla="*/ 0 w 10054"/>
              <a:gd name="connsiteY3" fmla="*/ 12426 h 12426"/>
              <a:gd name="connsiteX4" fmla="*/ 0 w 10054"/>
              <a:gd name="connsiteY4" fmla="*/ 4426 h 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4" h="12426">
                <a:moveTo>
                  <a:pt x="0" y="4426"/>
                </a:moveTo>
                <a:lnTo>
                  <a:pt x="10054" y="0"/>
                </a:lnTo>
                <a:lnTo>
                  <a:pt x="10000" y="12426"/>
                </a:lnTo>
                <a:lnTo>
                  <a:pt x="0" y="12426"/>
                </a:lnTo>
                <a:lnTo>
                  <a:pt x="0" y="442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E4894264-596E-4B24-8B9C-888EA6852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450" y="1989139"/>
            <a:ext cx="5670550" cy="8548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9583CA0-2424-4198-B75A-42E2DDBB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ВСТАВЬТЕ </a:t>
            </a:r>
            <a:br>
              <a:rPr lang="en-US" sz="4000" dirty="0"/>
            </a:br>
            <a:r>
              <a:rPr lang="ru-RU" sz="4000" dirty="0">
                <a:solidFill>
                  <a:srgbClr val="FFC000"/>
                </a:solidFill>
              </a:rPr>
              <a:t>ТЕКСТ ЗАГОЛОВКА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F75BA3-744E-4773-AF21-A1FD0F8451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1000" y="530094"/>
            <a:ext cx="4115700" cy="5797812"/>
          </a:xfrm>
        </p:spPr>
      </p:pic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82D54743-4C95-4C48-95BF-FCCD92870668}"/>
              </a:ext>
            </a:extLst>
          </p:cNvPr>
          <p:cNvGrpSpPr/>
          <p:nvPr/>
        </p:nvGrpSpPr>
        <p:grpSpPr>
          <a:xfrm>
            <a:off x="7200299" y="367638"/>
            <a:ext cx="4160701" cy="5806362"/>
            <a:chOff x="7355999" y="516475"/>
            <a:chExt cx="4160701" cy="5806362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463776-7E46-46E0-8E44-09CC10D13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5999" y="516475"/>
              <a:ext cx="4160701" cy="1361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213F071F-93BC-472D-B620-8D1DE687D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5999" y="6322837"/>
              <a:ext cx="41157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35EBCE92-D25C-49CD-893A-67D9E317AE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5999" y="1989139"/>
              <a:ext cx="0" cy="433369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7FC235B1-6E3F-476A-A288-6902A1D68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1699" y="530094"/>
              <a:ext cx="45001" cy="579274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2ACA13A-6781-492A-BE4B-5646FA469B7D}"/>
              </a:ext>
            </a:extLst>
          </p:cNvPr>
          <p:cNvCxnSpPr/>
          <p:nvPr/>
        </p:nvCxnSpPr>
        <p:spPr>
          <a:xfrm>
            <a:off x="336000" y="3429000"/>
            <a:ext cx="54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4ACDE27-B9DA-4FA3-8771-6B6902728793}"/>
              </a:ext>
            </a:extLst>
          </p:cNvPr>
          <p:cNvCxnSpPr/>
          <p:nvPr/>
        </p:nvCxnSpPr>
        <p:spPr>
          <a:xfrm>
            <a:off x="336000" y="4149000"/>
            <a:ext cx="54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D376405-D9C5-4B27-B41D-160A8935D328}"/>
              </a:ext>
            </a:extLst>
          </p:cNvPr>
          <p:cNvCxnSpPr/>
          <p:nvPr/>
        </p:nvCxnSpPr>
        <p:spPr>
          <a:xfrm>
            <a:off x="336000" y="4869000"/>
            <a:ext cx="54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E7B12B8-1139-41FB-B4BA-C09CD851352E}"/>
              </a:ext>
            </a:extLst>
          </p:cNvPr>
          <p:cNvCxnSpPr/>
          <p:nvPr/>
        </p:nvCxnSpPr>
        <p:spPr>
          <a:xfrm>
            <a:off x="336000" y="5589000"/>
            <a:ext cx="54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CEF8D0-8845-4025-9A1A-055E0F7E6ADB}"/>
              </a:ext>
            </a:extLst>
          </p:cNvPr>
          <p:cNvCxnSpPr>
            <a:cxnSpLocks/>
          </p:cNvCxnSpPr>
          <p:nvPr/>
        </p:nvCxnSpPr>
        <p:spPr>
          <a:xfrm>
            <a:off x="336000" y="3429000"/>
            <a:ext cx="459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4FD906-420A-4102-90AC-27A5B4B660D2}"/>
              </a:ext>
            </a:extLst>
          </p:cNvPr>
          <p:cNvSpPr txBox="1"/>
          <p:nvPr/>
        </p:nvSpPr>
        <p:spPr>
          <a:xfrm>
            <a:off x="5444093" y="28843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85%</a:t>
            </a:r>
            <a:endParaRPr lang="ru-RU" dirty="0">
              <a:solidFill>
                <a:srgbClr val="FFC000"/>
              </a:solidFill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3CD7962-1CB8-40BC-B5C4-BBE4512163DF}"/>
              </a:ext>
            </a:extLst>
          </p:cNvPr>
          <p:cNvCxnSpPr/>
          <p:nvPr/>
        </p:nvCxnSpPr>
        <p:spPr>
          <a:xfrm>
            <a:off x="4926000" y="3361500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89E7504-9DD3-4BDB-BBB2-345C966214F5}"/>
              </a:ext>
            </a:extLst>
          </p:cNvPr>
          <p:cNvCxnSpPr/>
          <p:nvPr/>
        </p:nvCxnSpPr>
        <p:spPr>
          <a:xfrm>
            <a:off x="336000" y="4149000"/>
            <a:ext cx="37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D845F2-A970-4206-8E69-0CE72AF90B4C}"/>
              </a:ext>
            </a:extLst>
          </p:cNvPr>
          <p:cNvSpPr txBox="1"/>
          <p:nvPr/>
        </p:nvSpPr>
        <p:spPr>
          <a:xfrm>
            <a:off x="5444093" y="376878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70%</a:t>
            </a:r>
            <a:endParaRPr lang="ru-RU" dirty="0">
              <a:solidFill>
                <a:srgbClr val="FFC000"/>
              </a:solidFill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42CCD2E9-AC7F-4B44-ADC8-A89D984591A0}"/>
              </a:ext>
            </a:extLst>
          </p:cNvPr>
          <p:cNvCxnSpPr/>
          <p:nvPr/>
        </p:nvCxnSpPr>
        <p:spPr>
          <a:xfrm>
            <a:off x="336000" y="4869000"/>
            <a:ext cx="43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F8750E-CDA5-47C4-A1BA-794D4F3C8EEE}"/>
              </a:ext>
            </a:extLst>
          </p:cNvPr>
          <p:cNvSpPr txBox="1"/>
          <p:nvPr/>
        </p:nvSpPr>
        <p:spPr>
          <a:xfrm>
            <a:off x="5444093" y="44321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80%</a:t>
            </a:r>
            <a:endParaRPr lang="ru-RU" dirty="0">
              <a:solidFill>
                <a:srgbClr val="FFC000"/>
              </a:solidFill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88956C6-A219-4880-8F04-CA45FF2F30E5}"/>
              </a:ext>
            </a:extLst>
          </p:cNvPr>
          <p:cNvCxnSpPr/>
          <p:nvPr/>
        </p:nvCxnSpPr>
        <p:spPr>
          <a:xfrm>
            <a:off x="4116000" y="4081500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F27A5FC-C89C-4FD4-8D07-71CE4751BE1E}"/>
              </a:ext>
            </a:extLst>
          </p:cNvPr>
          <p:cNvCxnSpPr/>
          <p:nvPr/>
        </p:nvCxnSpPr>
        <p:spPr>
          <a:xfrm>
            <a:off x="4656000" y="4801501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70AE93C-FEFC-40A2-8B28-55516C98758F}"/>
              </a:ext>
            </a:extLst>
          </p:cNvPr>
          <p:cNvCxnSpPr/>
          <p:nvPr/>
        </p:nvCxnSpPr>
        <p:spPr>
          <a:xfrm>
            <a:off x="336000" y="5589000"/>
            <a:ext cx="351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500C17-2A02-4BDF-BAE6-31AF3EAB0580}"/>
              </a:ext>
            </a:extLst>
          </p:cNvPr>
          <p:cNvSpPr txBox="1"/>
          <p:nvPr/>
        </p:nvSpPr>
        <p:spPr>
          <a:xfrm>
            <a:off x="5432436" y="51521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65%</a:t>
            </a:r>
            <a:endParaRPr lang="ru-RU" dirty="0">
              <a:solidFill>
                <a:srgbClr val="FFC000"/>
              </a:solidFill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A9154A2-BE05-4000-8575-4FD6407CFF2D}"/>
              </a:ext>
            </a:extLst>
          </p:cNvPr>
          <p:cNvCxnSpPr/>
          <p:nvPr/>
        </p:nvCxnSpPr>
        <p:spPr>
          <a:xfrm>
            <a:off x="3846000" y="5521500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433D4E-B9AF-4442-84A7-7233C263C13C}"/>
              </a:ext>
            </a:extLst>
          </p:cNvPr>
          <p:cNvSpPr txBox="1"/>
          <p:nvPr/>
        </p:nvSpPr>
        <p:spPr>
          <a:xfrm>
            <a:off x="438072" y="3019334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Вставить текст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150C86-0E3D-47EB-AC85-A9E0DAFDFE19}"/>
              </a:ext>
            </a:extLst>
          </p:cNvPr>
          <p:cNvSpPr txBox="1"/>
          <p:nvPr/>
        </p:nvSpPr>
        <p:spPr>
          <a:xfrm>
            <a:off x="438072" y="3788999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Вставить текст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06DC73-2486-4D39-8BFA-80185B8DD9AC}"/>
              </a:ext>
            </a:extLst>
          </p:cNvPr>
          <p:cNvSpPr txBox="1"/>
          <p:nvPr/>
        </p:nvSpPr>
        <p:spPr>
          <a:xfrm>
            <a:off x="438072" y="4501708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Вставить текст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723F18-BFE2-4B12-AD14-C07402DE71DF}"/>
              </a:ext>
            </a:extLst>
          </p:cNvPr>
          <p:cNvSpPr txBox="1"/>
          <p:nvPr/>
        </p:nvSpPr>
        <p:spPr>
          <a:xfrm>
            <a:off x="478123" y="5152799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Вставить текст</a:t>
            </a:r>
          </a:p>
        </p:txBody>
      </p:sp>
    </p:spTree>
    <p:extLst>
      <p:ext uri="{BB962C8B-B14F-4D97-AF65-F5344CB8AC3E}">
        <p14:creationId xmlns:p14="http://schemas.microsoft.com/office/powerpoint/2010/main" val="208914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ECB47-D1FA-4464-838B-540622A5F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00"/>
            <a:ext cx="9144000" cy="2387600"/>
          </a:xfrm>
        </p:spPr>
        <p:txBody>
          <a:bodyPr>
            <a:normAutofit/>
          </a:bodyPr>
          <a:lstStyle/>
          <a:p>
            <a:r>
              <a:rPr lang="ru-RU" sz="11500" b="1" dirty="0">
                <a:solidFill>
                  <a:schemeClr val="bg1"/>
                </a:solidFill>
              </a:rPr>
              <a:t>СПАСИБО</a:t>
            </a:r>
            <a:endParaRPr lang="ru-RU" sz="11500" b="1" dirty="0">
              <a:solidFill>
                <a:schemeClr val="accent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4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8397</TotalTime>
  <Words>491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ЗАГОЛОВОК СЛАЙДА</vt:lpstr>
      <vt:lpstr>О НАШЕЙ СТРОИТЕЛЬНОЙ КОМПАНИИ</vt:lpstr>
      <vt:lpstr>ПОЧЕМУ ВЫБИРАЮТ НАС</vt:lpstr>
      <vt:lpstr>ВСТАВЬТЕ  ТЕКСТ ЗАГОЛОВКА</vt:lpstr>
      <vt:lpstr>ГАЛЕРЕЯ НАШИХ ОБЪЕКТОВ</vt:lpstr>
      <vt:lpstr>ВСТАВЬТЕ ТЕКСТ ЗАГОЛОВКА</vt:lpstr>
      <vt:lpstr>ВСТАВЬТЕ ТЕКСТ ЗАГОЛОВКА</vt:lpstr>
      <vt:lpstr>ВСТАВЬТЕ  ТЕКСТ ЗАГОЛОВКА</vt:lpstr>
      <vt:lpstr>СПАСИБО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Юрий Козырев</cp:lastModifiedBy>
  <cp:revision>22</cp:revision>
  <dcterms:created xsi:type="dcterms:W3CDTF">2020-04-24T17:08:42Z</dcterms:created>
  <dcterms:modified xsi:type="dcterms:W3CDTF">2020-04-30T15:13:13Z</dcterms:modified>
</cp:coreProperties>
</file>