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7" r:id="rId9"/>
    <p:sldId id="262" r:id="rId10"/>
    <p:sldId id="268" r:id="rId11"/>
    <p:sldId id="269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World Bank ETL Pipeline for ECOWAS Agriculture &amp; Food 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Price</a:t>
            </a:r>
            <a:r>
              <a:rPr lang="en-US" dirty="0" err="1"/>
              <a:t>p</a:t>
            </a:r>
            <a:r>
              <a:rPr dirty="0" err="1"/>
              <a:t>ally</a:t>
            </a:r>
            <a:r>
              <a:rPr dirty="0"/>
              <a:t> Assessment</a:t>
            </a:r>
          </a:p>
          <a:p>
            <a:r>
              <a:rPr dirty="0"/>
              <a:t>By: Adewunmi Olaniyi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Database </a:t>
            </a:r>
            <a:r>
              <a:rPr lang="en-US" dirty="0"/>
              <a:t>Data V</a:t>
            </a:r>
            <a:r>
              <a:rPr dirty="0"/>
              <a:t>iew</a:t>
            </a:r>
          </a:p>
        </p:txBody>
      </p:sp>
      <p:pic>
        <p:nvPicPr>
          <p:cNvPr id="4" name="Picture 3" descr="postgres_dat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1" y="1417638"/>
            <a:ext cx="7685315" cy="477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54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Failed Task and Notification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A4BE43-71C8-EDC6-F11B-770187951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762" y="3929743"/>
            <a:ext cx="7396844" cy="2455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C4F8A8-F535-3AAC-E9EC-33D9D70CB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970" y="1277618"/>
            <a:ext cx="6912429" cy="245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7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1743"/>
            <a:ext cx="8229600" cy="3548743"/>
          </a:xfrm>
        </p:spPr>
        <p:txBody>
          <a:bodyPr>
            <a:normAutofit/>
          </a:bodyPr>
          <a:lstStyle/>
          <a:p>
            <a:r>
              <a:rPr lang="en-US" sz="7200" i="1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65C6-FBC9-E80E-C511-C57B011F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PROJECT BRIEF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A1A9-485C-1C5A-7093-A33F6E090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Developed an Apache Airflow DAG that extracts data from a public API, transforms and cleans the data to make it analysis-ready for data scientists and analysts, and loads the processed data into a database with comprehensive</a:t>
            </a:r>
          </a:p>
        </p:txBody>
      </p:sp>
    </p:spTree>
    <p:extLst>
      <p:ext uri="{BB962C8B-B14F-4D97-AF65-F5344CB8AC3E}">
        <p14:creationId xmlns:p14="http://schemas.microsoft.com/office/powerpoint/2010/main" val="126300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Bee-</a:t>
            </a:r>
            <a:r>
              <a:rPr lang="en-US" dirty="0" err="1"/>
              <a:t>Agro</a:t>
            </a:r>
            <a:r>
              <a:rPr lang="en-US" dirty="0"/>
              <a:t> Allied lacks an automated system to collect and process agricultural, economic, and demographic data for West Africa. Without a robust data pipeline, the organization cannot efficiently support reporting and predictive modeling for food supply, economic access to food, and population-driven demand, hindering data-driven decision-making in the region.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 World Bank API as a reliable, free, standardized source for agricultural, economic, and demographic indicators across ECOWAS countries.</a:t>
            </a:r>
          </a:p>
          <a:p>
            <a:endParaRPr lang="en-US" sz="2400" dirty="0"/>
          </a:p>
          <a:p>
            <a:r>
              <a:rPr lang="en-US" sz="2400" dirty="0"/>
              <a:t>Build an automated ETL pipeline with Apache Airflow to extract data via API calls, transform, ensure data quality and load clean records into PostgreSQL.</a:t>
            </a:r>
          </a:p>
          <a:p>
            <a:endParaRPr lang="en-US" sz="2400" dirty="0"/>
          </a:p>
          <a:p>
            <a:r>
              <a:rPr lang="en-US" sz="2400" dirty="0"/>
              <a:t>Provide analysts and data scientists with a wide-format dataset optimized for easy SQL querying, visualization, and predictive modeling to support strategic decision-making.</a:t>
            </a:r>
          </a:p>
          <a:p>
            <a:pPr marL="0" indent="0"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98832A-819D-A0FC-074F-7C5FF4947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97" y="1417638"/>
            <a:ext cx="8388803" cy="43953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Python – ETL business logic</a:t>
            </a:r>
          </a:p>
          <a:p>
            <a:r>
              <a:rPr lang="en-US" sz="3600" dirty="0" err="1"/>
              <a:t>Postgresql</a:t>
            </a:r>
            <a:r>
              <a:rPr lang="en-US" sz="3600" dirty="0"/>
              <a:t> – database for storage</a:t>
            </a:r>
          </a:p>
          <a:p>
            <a:r>
              <a:rPr lang="en-US" sz="3600" dirty="0"/>
              <a:t>Airflow – orchestration and scheduling</a:t>
            </a:r>
          </a:p>
          <a:p>
            <a:r>
              <a:rPr lang="en-US" sz="3600" dirty="0"/>
              <a:t>Docker + docker compose – reproducible local setup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JSON Normalization: Extract nested indicator values from World Bank API responses and convert to flat pandas </a:t>
            </a:r>
            <a:r>
              <a:rPr lang="en-US" sz="2400" dirty="0" err="1"/>
              <a:t>DataFrames</a:t>
            </a:r>
            <a:r>
              <a:rPr lang="en-US" sz="2400" dirty="0"/>
              <a:t> with country, year, indicator, and value columns.</a:t>
            </a:r>
            <a:endParaRPr lang="en-US" dirty="0"/>
          </a:p>
          <a:p>
            <a:pPr algn="just"/>
            <a:r>
              <a:rPr lang="en-US" sz="2400" dirty="0"/>
              <a:t>Wide Format Pivot: Reshape data from long to wide format where rows represent country-year combinations and columns represent individual indicators, enabling intuitive cross-indicator analysis.</a:t>
            </a:r>
          </a:p>
          <a:p>
            <a:pPr algn="just"/>
            <a:r>
              <a:rPr lang="en-US" sz="2400" dirty="0"/>
              <a:t>Column Standardization: Rename all column headers for SQL compatibility and apply consistent naming conventions across the dataset for maintainability.</a:t>
            </a: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2A445-F584-936F-9DAC-F6A23433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PROCESS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FC29-21AC-ABEF-9F29-7ED8F66A6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/>
              <a:t>Data Validation: Apply </a:t>
            </a:r>
            <a:r>
              <a:rPr lang="en-US" sz="2400" dirty="0" err="1"/>
              <a:t>Pandera</a:t>
            </a:r>
            <a:r>
              <a:rPr lang="en-US" sz="2400" dirty="0"/>
              <a:t> schema validation to enforce data types, check value ranges (e.g., valid year ranges), identify missing required fields, and ensure data integrity before loading to the database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Alert Notification: Email notifications of failed task after retries for quick response to failure.</a:t>
            </a:r>
          </a:p>
        </p:txBody>
      </p:sp>
    </p:spTree>
    <p:extLst>
      <p:ext uri="{BB962C8B-B14F-4D97-AF65-F5344CB8AC3E}">
        <p14:creationId xmlns:p14="http://schemas.microsoft.com/office/powerpoint/2010/main" val="257446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View of successful runs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27CD42-6F2B-27FC-261E-D0C0A0E86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609" y="4905379"/>
            <a:ext cx="5044781" cy="16779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8FB992-5385-5E0A-0FAA-662295002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7" y="1417638"/>
            <a:ext cx="7968343" cy="34741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372</Words>
  <Application>Microsoft Office PowerPoint</Application>
  <PresentationFormat>On-screen Show (4:3)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World Bank ETL Pipeline for ECOWAS Agriculture &amp; Food Security</vt:lpstr>
      <vt:lpstr>PROJECT BRIEF</vt:lpstr>
      <vt:lpstr>PROBLEM STATEMENT</vt:lpstr>
      <vt:lpstr>PROPOSED SOLUTION</vt:lpstr>
      <vt:lpstr>ARCHITECTURE OVERVIEW</vt:lpstr>
      <vt:lpstr>TECHNOLOGIES USED</vt:lpstr>
      <vt:lpstr>WORKFLOW PROCESS</vt:lpstr>
      <vt:lpstr>WORKFLOW PROCESS CONT’D</vt:lpstr>
      <vt:lpstr>Dag View of successful runs</vt:lpstr>
      <vt:lpstr>Database Data View</vt:lpstr>
      <vt:lpstr>Failed Task and Notification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Bank ETL Pipeline for ECOWAS Agriculture &amp; Food Security</dc:title>
  <dc:subject/>
  <dc:creator>Adewunmi Olaniyi</dc:creator>
  <cp:keywords/>
  <dc:description>generated using python-pptx</dc:description>
  <cp:lastModifiedBy>Adewunmi</cp:lastModifiedBy>
  <cp:revision>2</cp:revision>
  <dcterms:created xsi:type="dcterms:W3CDTF">2013-01-27T09:14:16Z</dcterms:created>
  <dcterms:modified xsi:type="dcterms:W3CDTF">2025-09-29T22:46:01Z</dcterms:modified>
  <cp:category/>
</cp:coreProperties>
</file>