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94"/>
    <p:restoredTop sz="94617"/>
  </p:normalViewPr>
  <p:slideViewPr>
    <p:cSldViewPr snapToGrid="0" snapToObjects="1">
      <p:cViewPr varScale="1">
        <p:scale>
          <a:sx n="104" d="100"/>
          <a:sy n="10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106" y="1244455"/>
            <a:ext cx="9657432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FFC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395294"/>
            <a:ext cx="99785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69B6A-2F1D-48E0-81B8-07CAD58E59D8}"/>
              </a:ext>
            </a:extLst>
          </p:cNvPr>
          <p:cNvCxnSpPr>
            <a:cxnSpLocks/>
          </p:cNvCxnSpPr>
          <p:nvPr userDrawn="1"/>
        </p:nvCxnSpPr>
        <p:spPr>
          <a:xfrm>
            <a:off x="3006479" y="3886468"/>
            <a:ext cx="68146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48" y="-140"/>
            <a:ext cx="10343351" cy="1288773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0" y="1479115"/>
            <a:ext cx="11915476" cy="493131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1709738"/>
            <a:ext cx="11142600" cy="3046989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136" y="5033818"/>
            <a:ext cx="9626228" cy="1055832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442" y="-140"/>
            <a:ext cx="1028155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142" y="1626669"/>
            <a:ext cx="8431352" cy="49268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494" y="1626669"/>
            <a:ext cx="2855258" cy="49268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5364" y="0"/>
            <a:ext cx="105066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18" y="1524000"/>
            <a:ext cx="11702473" cy="494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6F8F0-9CD2-4AE3-8AA3-3D9B100252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50"/>
            <a:ext cx="1848651" cy="1288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1277F-0ED2-4307-AF2A-087FF567FC6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6490226"/>
            <a:ext cx="13919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Edouard Legoupil</cp:lastModifiedBy>
  <cp:revision>31</cp:revision>
  <dcterms:created xsi:type="dcterms:W3CDTF">2018-07-30T23:03:22Z</dcterms:created>
  <dcterms:modified xsi:type="dcterms:W3CDTF">2019-12-12T15:48:35Z</dcterms:modified>
</cp:coreProperties>
</file>