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994"/>
    <p:restoredTop sz="94617"/>
  </p:normalViewPr>
  <p:slideViewPr>
    <p:cSldViewPr snapToGrid="0" snapToObjects="1">
      <p:cViewPr varScale="1">
        <p:scale>
          <a:sx n="104" d="100"/>
          <a:sy n="104" d="100"/>
        </p:scale>
        <p:origin x="6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402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898117-6A3A-4BB3-A094-2460EFED55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54754-C435-43A9-BDBA-6C6280CDAF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012B1-E1DC-4352-8B1C-5C2DD5160B3B}" type="datetimeFigureOut">
              <a:rPr lang="en-US" smtClean="0"/>
              <a:t>04-Dec-19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A259C-D215-4A4D-B25D-6382E2B487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22CF0-F982-4878-AF57-27F0F24A60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1D05F-634B-4EF7-9B46-61E3F2E0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67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96079-EBA5-8C41-96F3-032D52D44482}" type="datetimeFigureOut">
              <a:rPr lang="en-US" smtClean="0"/>
              <a:t>04-Dec-19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5E9DD-A3A8-294A-AA05-12D080B61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1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5E9DD-A3A8-294A-AA05-12D080B618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2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5106" y="1244455"/>
            <a:ext cx="9657432" cy="2387600"/>
          </a:xfrm>
        </p:spPr>
        <p:txBody>
          <a:bodyPr anchor="b">
            <a:normAutofit/>
          </a:bodyPr>
          <a:lstStyle>
            <a:lvl1pPr algn="ctr">
              <a:defRPr sz="7200" b="1">
                <a:solidFill>
                  <a:srgbClr val="FFC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39" y="4395294"/>
            <a:ext cx="9978566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D69B6A-2F1D-48E0-81B8-07CAD58E59D8}"/>
              </a:ext>
            </a:extLst>
          </p:cNvPr>
          <p:cNvCxnSpPr>
            <a:cxnSpLocks/>
          </p:cNvCxnSpPr>
          <p:nvPr userDrawn="1"/>
        </p:nvCxnSpPr>
        <p:spPr>
          <a:xfrm>
            <a:off x="3006479" y="3886468"/>
            <a:ext cx="681468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27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648" y="-140"/>
            <a:ext cx="10343351" cy="1288773"/>
          </a:xfrm>
        </p:spPr>
        <p:txBody>
          <a:bodyPr/>
          <a:lstStyle>
            <a:lvl1pPr>
              <a:defRPr b="1">
                <a:solidFill>
                  <a:srgbClr val="FFC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480" y="1479115"/>
            <a:ext cx="11915476" cy="493131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93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138" y="1709738"/>
            <a:ext cx="9626226" cy="125513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136" y="2964873"/>
            <a:ext cx="9626228" cy="312477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058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442" y="-140"/>
            <a:ext cx="10281558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7142" y="1626669"/>
            <a:ext cx="8431352" cy="492681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18494" y="1626669"/>
            <a:ext cx="2855258" cy="492681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1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85364" y="0"/>
            <a:ext cx="105066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618" y="1524000"/>
            <a:ext cx="11702473" cy="4941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6F8F0-9CD2-4AE3-8AA3-3D9B1002528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650"/>
            <a:ext cx="1848651" cy="1288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F1277F-0ED2-4307-AF2A-087FF567FC6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840" y="6490226"/>
            <a:ext cx="13919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16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rgbClr val="40404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420B-793C-9541-AA4C-1744B4975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D689B-AFED-8C44-AB73-433F6FEC31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2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40 1">
      <a:dk1>
        <a:srgbClr val="000000"/>
      </a:dk1>
      <a:lt1>
        <a:srgbClr val="404040"/>
      </a:lt1>
      <a:dk2>
        <a:srgbClr val="44546A"/>
      </a:dk2>
      <a:lt2>
        <a:srgbClr val="40404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909090"/>
      </a:hlink>
      <a:folHlink>
        <a:srgbClr val="65656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B38DA30-0CE3-AE48-AEC0-2FBA936BF5ED}" vid="{2CCE4DA5-2E16-5E44-97B1-2FDB7ECCC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Stephens</dc:creator>
  <cp:lastModifiedBy>Edouard Legoupil</cp:lastModifiedBy>
  <cp:revision>29</cp:revision>
  <dcterms:created xsi:type="dcterms:W3CDTF">2018-07-30T23:03:22Z</dcterms:created>
  <dcterms:modified xsi:type="dcterms:W3CDTF">2019-12-04T13:03:26Z</dcterms:modified>
</cp:coreProperties>
</file>