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A4BA5-3453-4200-B4C2-8C8EE3E13A8D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4EF27-8152-44A8-BD57-C2C331272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0525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9772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83516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0871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2393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9536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4361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93153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0744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8222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9E742-041C-4445-B788-A7FC4990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A777FF-E8DF-4E4B-99E7-2C516BC7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C8ED7-3390-4A91-AA99-C80B2E0E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52614-1B65-4D23-97E9-304EF49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BDCF9-EAF3-4B4A-BE16-F485916B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1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7E70-E604-458B-92D2-A1BB023C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82B31-6E9D-4E64-BCA2-B0317729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907D-9695-46DA-81A8-B007D1A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257F2-2330-4F65-9D4D-DD27EC21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177D-2519-4954-985B-F4D3E9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92A80-6CAE-4877-A628-561D32A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20264-174E-466A-9359-FB7D3DDD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CC5CE-B049-4016-9DC5-0B4FA4F2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A4B46-24FE-4EC5-9037-18EA9443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D4DD5-5860-4AF5-AE81-3ADF81C1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3256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2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6565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6777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582990" y="476250"/>
            <a:ext cx="4762501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28295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944169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55168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3991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4965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F2388-76F1-4C38-A09E-EBBFD1FF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49AC1-2797-46EC-B06A-D76630CE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192B2-5E3B-47DF-A790-EE9DE6A6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6922A-DA93-4726-8867-CDB5A9C3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1EF05-FE62-43C8-9045-5EC7194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1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4302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93800" y="4476750"/>
            <a:ext cx="9810750" cy="2927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 i="1"/>
            </a:lvl1pPr>
            <a:lvl2pPr marL="512885" indent="-195385" algn="ctr">
              <a:spcBef>
                <a:spcPts val="0"/>
              </a:spcBef>
              <a:defRPr sz="1600" i="1"/>
            </a:lvl2pPr>
            <a:lvl3pPr marL="830385" indent="-195385" algn="ctr">
              <a:spcBef>
                <a:spcPts val="0"/>
              </a:spcBef>
              <a:defRPr sz="1600" i="1"/>
            </a:lvl3pPr>
            <a:lvl4pPr marL="1147885" indent="-195385" algn="ctr">
              <a:spcBef>
                <a:spcPts val="0"/>
              </a:spcBef>
              <a:defRPr sz="1600" i="1"/>
            </a:lvl4pPr>
            <a:lvl5pPr marL="1465385" indent="-195385" algn="ctr">
              <a:spcBef>
                <a:spcPts val="0"/>
              </a:spcBef>
              <a:defRPr sz="16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193800" y="3006725"/>
            <a:ext cx="9810750" cy="47625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 Neue Medium"/>
                <a:sym typeface="Helvetica Neue Medium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44604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26306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7544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2506-6244-4DC0-B502-457C24DE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96587-7889-4AAD-BE30-C47F246F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99C19-0324-47AF-ACD0-3146CD7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8BA6A-CCD5-4A2C-93D6-62FE80DB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C95F5-8BB7-4ECC-953B-D456717C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2B69-31A2-44ED-AA58-80F8A254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CDDE0-1F3B-404E-A8D5-3C8B837D1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5275E-B942-479D-B2EE-F905430AC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46EFB-EAF5-435E-A908-B575E28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5C613-0958-454A-A5C4-AF56AE5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B1EEB-E4D9-4F5C-800B-DCF92A03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CA03-CB42-4DEB-BE86-E020F9ED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72527-979C-494E-B392-E03936B7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AB22A-0CDC-4BAF-AD67-486322DAC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AFA401-C6F6-4887-BCD8-DFF1F6077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CEDD-0A15-4A2E-8877-E0FFE6FE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95471-C454-4314-8311-210924F0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8AA92-D6C2-48E8-B77A-F93297CA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21D80-C24B-4ECB-AE43-D50D8FE7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2330-2745-4597-8835-0ACF91C3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74F76-1763-44AB-87DF-AC13474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29CB9-5C30-4DCA-8849-F5569C2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AC75F-49B5-41E0-B8DC-C0884C33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2BCC33-450D-4F97-9A8B-2C5E7536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E7779-9021-46D8-892B-4801D19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CA6D1-76D1-483E-9878-9125C295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1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B9DD3-9BC8-49C0-A57A-9663E477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C2007-13DD-4249-91C3-7501D668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77C02-07D8-4784-8EDD-2D72BF227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9BF5A-930A-4F19-9176-9481E23A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3CAD9-EBE5-439B-B22E-EB049E3C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078D5-0E02-4ECB-B5D4-0F6E030B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D6FC-5D29-42E7-B07D-597FF7B9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8EB1A-6E69-4A20-8B91-EF0E0C8F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3619C-34C3-4AC5-B9A8-EE3268CB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40B32-FB66-4747-9C24-ECC37550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FFB01-79DA-4CCD-B4DD-08124B2C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1A1B-41DA-420B-BEB1-BB6B55A1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74B2C-85E9-4B7F-B3A2-00EC409E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3149E-CB64-452C-9526-110DAE946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15500-3774-4A77-B8AF-EE8AE6DEF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963B1-4564-40E7-A35A-EEECE421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66F56-FD31-482F-8935-F41B309D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014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8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63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95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27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58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18805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1980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25155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28330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github.com/jd-alexander/LikeButton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901143" y="2646734"/>
            <a:ext cx="9230091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4750" kern="0" dirty="0"/>
              <a:t>基于视频信息流的安卓短视频</a:t>
            </a:r>
            <a:r>
              <a:rPr lang="en-US" altLang="zh-CN" sz="4750" kern="0" dirty="0"/>
              <a:t>APP</a:t>
            </a:r>
            <a:endParaRPr lang="zh-CN" altLang="en-US" sz="4750" kern="0" dirty="0"/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3786436"/>
            <a:ext cx="2888611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hangingPunct="0"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2017211482</a:t>
            </a:r>
            <a:r>
              <a:rPr lang="zh-CN" altLang="en-US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张云龙</a:t>
            </a:r>
            <a:endParaRPr lang="en-US" altLang="zh-CN" sz="2500" kern="0" dirty="0">
              <a:solidFill>
                <a:srgbClr val="59C4D0"/>
              </a:solidFill>
              <a:latin typeface="Microsoft YaHei"/>
              <a:ea typeface="Microsoft YaHei"/>
              <a:sym typeface="Microsoft YaHei"/>
            </a:endParaRPr>
          </a:p>
          <a:p>
            <a:pPr defTabSz="412750" hangingPunct="0"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2017211491</a:t>
            </a:r>
            <a:r>
              <a:rPr lang="zh-CN" altLang="en-US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张子鸣</a:t>
            </a:r>
            <a:endParaRPr sz="2500" kern="0" dirty="0">
              <a:solidFill>
                <a:srgbClr val="59C4D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238312" y="1475765"/>
            <a:ext cx="374782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3200" dirty="0">
                <a:latin typeface="Helvetica"/>
                <a:cs typeface="Helvetica"/>
                <a:sym typeface="Helvetica Neue Medium"/>
              </a:rPr>
              <a:t>开发过程遇到的坑</a:t>
            </a:r>
            <a:endParaRPr lang="zh-CN" altLang="en-US" sz="4000" b="0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628725" y="2241334"/>
            <a:ext cx="892372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>
              <a:lnSpc>
                <a:spcPct val="150000"/>
              </a:lnSpc>
              <a:buClr>
                <a:srgbClr val="3A5BAE"/>
              </a:buClr>
              <a:buSzPts val="1800"/>
              <a:defRPr/>
            </a:pP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3. 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播放视频时切入后台然后返回时会出现黑屏问题。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检查发现在周期方法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</a:rPr>
              <a:t>onPause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里调用了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</a:rPr>
              <a:t>mediaPlayer.release()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释放了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</a:rPr>
              <a:t>mediaPlayer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，改为暂停播放即可。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068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238312" y="1423778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3200" dirty="0">
                <a:latin typeface="Helvetica"/>
                <a:cs typeface="Helvetica"/>
                <a:sym typeface="Helvetica Neue Medium"/>
              </a:rPr>
              <a:t>小组分工：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26911" y="2042852"/>
            <a:ext cx="8923721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tabLst/>
              <a:defRPr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张云龙负责主要架构设计、主界面展示、网络通信、视频播放模块。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DE37E1-EADD-4F84-82B7-4B4141EA938D}"/>
              </a:ext>
            </a:extLst>
          </p:cNvPr>
          <p:cNvSpPr txBox="1"/>
          <p:nvPr/>
        </p:nvSpPr>
        <p:spPr>
          <a:xfrm>
            <a:off x="785887" y="2882853"/>
            <a:ext cx="700585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张子鸣负责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UI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设计和实现、聊天窗口、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ppt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和视频演示。</a:t>
            </a:r>
          </a:p>
        </p:txBody>
      </p:sp>
    </p:spTree>
    <p:extLst>
      <p:ext uri="{BB962C8B-B14F-4D97-AF65-F5344CB8AC3E}">
        <p14:creationId xmlns:p14="http://schemas.microsoft.com/office/powerpoint/2010/main" val="2896057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884119" y="1358761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APP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实现功能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F608F1-3C88-4F40-8ACA-33640ACCCC02}"/>
              </a:ext>
            </a:extLst>
          </p:cNvPr>
          <p:cNvSpPr/>
          <p:nvPr/>
        </p:nvSpPr>
        <p:spPr>
          <a:xfrm>
            <a:off x="884119" y="2021763"/>
            <a:ext cx="10423762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基础版本功能：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实现基于网络视频流的视频播放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显示视频作者和视频描述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加载封面图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</a:p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进阶版本功能：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右侧单击</a:t>
            </a:r>
            <a:r>
              <a:rPr lang="en-US" altLang="zh-CN" dirty="0">
                <a:solidFill>
                  <a:srgbClr val="3A5BAE"/>
                </a:solidFill>
              </a:rPr>
              <a:t>/</a:t>
            </a:r>
            <a:r>
              <a:rPr lang="zh-CN" altLang="en-US" dirty="0">
                <a:solidFill>
                  <a:srgbClr val="3A5BAE"/>
                </a:solidFill>
              </a:rPr>
              <a:t>屏幕双击点赞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点击左下角刷新视频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b="1" dirty="0">
                <a:solidFill>
                  <a:srgbClr val="3A5BAE"/>
                </a:solidFill>
              </a:rPr>
              <a:t>√</a:t>
            </a:r>
            <a:endParaRPr lang="en-US" altLang="zh-CN" b="1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类抖音全屏</a:t>
            </a:r>
            <a:r>
              <a:rPr lang="en-US" altLang="zh-CN" dirty="0">
                <a:solidFill>
                  <a:srgbClr val="3A5BAE"/>
                </a:solidFill>
              </a:rPr>
              <a:t>item	</a:t>
            </a:r>
            <a:r>
              <a:rPr lang="zh-CN" altLang="en-US" b="1" dirty="0">
                <a:solidFill>
                  <a:srgbClr val="3A5BAE"/>
                </a:solidFill>
              </a:rPr>
              <a:t>√</a:t>
            </a:r>
            <a:endParaRPr lang="en-US" altLang="zh-CN" b="1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视频拍摄上传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en-US" altLang="zh-CN" sz="1200" dirty="0">
                <a:solidFill>
                  <a:srgbClr val="3A5BAE"/>
                </a:solidFill>
              </a:rPr>
              <a:t>X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聊天列表显示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0376709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基础版本功能展示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B855DA-1553-4397-B67F-7847F3C37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53" y="737882"/>
            <a:ext cx="2819644" cy="46867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54400" y="2482446"/>
            <a:ext cx="5681874" cy="3011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tabLst/>
            </a:pP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实现思路：</a:t>
            </a:r>
            <a:endParaRPr lang="en-US" altLang="zh-CN" dirty="0">
              <a:solidFill>
                <a:srgbClr val="3A5BAE"/>
              </a:solidFill>
              <a:sym typeface="Helvetica Neue Medium"/>
            </a:endParaRPr>
          </a:p>
          <a:p>
            <a:pPr marL="0" marR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</a:pP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    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使用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Retrofit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框架从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API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请求数据，放入队列中。在重写的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onBindViewHolder()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方法中调用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Glide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库加载视频预览。</a:t>
            </a:r>
            <a:endParaRPr lang="en-US" altLang="zh-CN" dirty="0">
              <a:solidFill>
                <a:srgbClr val="3A5BAE"/>
              </a:solidFill>
              <a:sym typeface="Helvetica Neue Medium"/>
            </a:endParaRPr>
          </a:p>
          <a:p>
            <a:pPr marL="0" marR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</a:pP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点击某一个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Item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时索引该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Item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对应的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URL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，通过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Intent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将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URL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传送给活动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VideoActivity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，打开视频播放页面。</a:t>
            </a:r>
            <a:endParaRPr lang="en-US" altLang="zh-CN" dirty="0">
              <a:solidFill>
                <a:srgbClr val="3A5BAE"/>
              </a:solidFill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64114" y="2015652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CN" altLang="en-US" sz="2400" dirty="0">
                <a:solidFill>
                  <a:srgbClr val="3A5BAE"/>
                </a:solidFill>
                <a:sym typeface="Helvetica Neue Medium"/>
              </a:rPr>
              <a:t>多</a:t>
            </a:r>
            <a:r>
              <a:rPr lang="en-US" altLang="zh-CN" sz="2400" dirty="0">
                <a:solidFill>
                  <a:srgbClr val="3A5BAE"/>
                </a:solidFill>
                <a:sym typeface="Helvetica Neue Medium"/>
              </a:rPr>
              <a:t>Item</a:t>
            </a:r>
            <a:r>
              <a:rPr lang="zh-CN" altLang="en-US" sz="2400" dirty="0">
                <a:solidFill>
                  <a:srgbClr val="3A5BAE"/>
                </a:solidFill>
                <a:sym typeface="Helvetica Neue Medium"/>
              </a:rPr>
              <a:t>视频预览功能</a:t>
            </a:r>
            <a:endParaRPr lang="en-US" altLang="zh-CN" sz="2400" dirty="0">
              <a:solidFill>
                <a:srgbClr val="3A5BAE"/>
              </a:solidFill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6070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基础版本功能展示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53906" y="2468741"/>
            <a:ext cx="51023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获取从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MainActivity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传来的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UR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L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，向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API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请求视频流。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视频通过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进行画面绘制，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多媒体框架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mediaPlayer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实现视频的播放、暂停和循环控制。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562034" y="200194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视频播放功能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ADEE3-A52F-4459-ACDA-BC9C9903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532" y="913145"/>
            <a:ext cx="2827265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66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49257" y="2400194"/>
            <a:ext cx="51023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为了实现竖向滚动，进阶版采用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androidx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组件包的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ViewPager2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Item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展示和滑动切换。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视频通过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surfaceView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进行画面绘制，多媒体框架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mediaPlayer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实现视频的播放、暂停和循环控制。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562034" y="200194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类抖音全屏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116752-B3AD-48F5-9252-CA303A05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188" y="923585"/>
            <a:ext cx="2827265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94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49257" y="2395851"/>
            <a:ext cx="5102372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单击点赞按钮通过调用开源组件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LikeButton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</a:t>
            </a:r>
            <a:r>
              <a:rPr lang="en-US" altLang="zh-CN" dirty="0">
                <a:hlinkClick r:id="rId5"/>
              </a:rPr>
              <a:t>https://github.com/jd-alexander/LikeButton</a:t>
            </a:r>
            <a:endParaRPr lang="en-US" altLang="zh-CN" dirty="0"/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双击点赞通过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Glide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加载图片，然后设置淡出动画实现。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16335" y="192905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单击</a:t>
            </a:r>
            <a:r>
              <a:rPr lang="en-US" altLang="zh-CN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/</a:t>
            </a: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双击点赞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10922-1A9F-446C-8BCD-3602CF650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705" y="948253"/>
            <a:ext cx="2804403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78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49257" y="2472796"/>
            <a:ext cx="5102372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通过自定义控件，实现导航栏按钮模拟。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设置点击事件监听，点击首页时显示刷新图标，再次点击刷新图标时重置播放器。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点击消息可以进入消息页面。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16335" y="192905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类抖音导航栏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C4E492-9D83-4974-B368-71D89653E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641" y="936030"/>
            <a:ext cx="281202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51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507658" y="2395851"/>
            <a:ext cx="5102372" cy="1349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使用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RecyclerView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展示好友列表，可以在播放界面和好友列表界面切换。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16335" y="192905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聊天列表显示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A03665-B6F7-421E-BFBB-00FC87818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188" y="919657"/>
            <a:ext cx="278916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029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238312" y="1475765"/>
            <a:ext cx="374782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3200" dirty="0">
                <a:latin typeface="Helvetica"/>
                <a:cs typeface="Helvetica"/>
                <a:sym typeface="Helvetica Neue Medium"/>
              </a:rPr>
              <a:t>开发过程遇到的坑</a:t>
            </a:r>
            <a:endParaRPr lang="zh-CN" altLang="en-US" sz="4000" b="0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540031" y="1967517"/>
            <a:ext cx="8923721" cy="3842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绘制的视频窗口在滑动切换下一个视频时，会在开头残留上一个视频的最后一帧。原因可能是因为在切换视频时没有对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显示的内容进行处理，想到的可能的解决方式是切换视频前先停止播放，清空画布后再加载下一个视频，实际操作以后发现并没能解决。进一步的想法是弃用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，使用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TextureView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进行视频画面绘制。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+mj-lt"/>
              <a:buAutoNum type="arabicPeriod"/>
              <a:tabLst/>
              <a:defRPr/>
            </a:pP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UI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屏幕适配问题。由于界面控件在设置位置的时候使用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值来计算，界面渲染绘制时会根据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将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转换为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px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。在不同手机上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不一定相同的情况下，会出现屏幕不适配导致的错位现象。应用在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1080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*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1920:420dpi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的测试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AVD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上运行时可以正常显示，但是在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2310*1080:360dpi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的手机上测试时却发现有屏幕不适配的问题。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83249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648</Words>
  <Application>Microsoft Office PowerPoint</Application>
  <PresentationFormat>宽屏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等线</vt:lpstr>
      <vt:lpstr>等线 Light</vt:lpstr>
      <vt:lpstr>Microsoft YaHei</vt:lpstr>
      <vt:lpstr>Arial</vt:lpstr>
      <vt:lpstr>Helvetica</vt:lpstr>
      <vt:lpstr>Office 主题​​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子鸣 张</dc:creator>
  <cp:lastModifiedBy>子鸣 张</cp:lastModifiedBy>
  <cp:revision>18</cp:revision>
  <dcterms:created xsi:type="dcterms:W3CDTF">2020-06-01T08:47:04Z</dcterms:created>
  <dcterms:modified xsi:type="dcterms:W3CDTF">2020-06-02T01:23:22Z</dcterms:modified>
</cp:coreProperties>
</file>