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9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B34C5A-8AE9-46CC-AEFF-FC6FEA8D5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574C6D5-9A19-4EFD-AE9D-0B0C15B4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BD122D7-F5DE-4F3F-A988-1F139E26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EEDD68D-72C9-4B7F-B073-5A94A7C7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282DED8-3DDA-4FC7-B01E-08ACE665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0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79B8C5-9CDF-4078-92C0-3ABF1C7B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8796859-9EFC-49DA-A36D-A4A9117D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0AFB5E-D84F-4D97-A89B-90B540B2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6B9B704-A1B9-4B2D-A4EA-AA755FA6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BA0BE7D-DF53-485E-A1C7-D91F0092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9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8C58C43C-715C-44B6-B425-91847775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474528C-723B-49AD-9CD2-14FD68D9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E523AF6-F4E0-4B61-BE08-73C715A2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4B27CE-CB3E-4C82-B5B2-97DF76AE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A16378D-B726-42F1-8F24-11C8DD47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6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23A938-40EC-4898-A5EC-7B5FF147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5C27AE1-2FED-4475-957A-06CC4072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7BEE3B1-48AA-4AD2-962A-E6044BC6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6865E38-F76A-4DBA-9119-523DFE3E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BA71DC7-56A6-497A-92AD-BEB29B88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8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01B83C-3C14-415C-AEF1-DCAF0AE5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177F8B4-0C69-4247-B2EC-26F9AE97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52C766-63A3-4D60-87EB-91A1A571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FC1349B-4C47-4B0A-B78A-45B64974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5874363-E0FC-44CC-A53C-CD7A866E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6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A52407-5083-4095-8FC8-F84BA7A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1655F95-F516-4869-84A3-3D5D33F3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4AE1A91-40E2-49FD-84E5-758D0941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55D7BC-B329-46D4-974A-2522D3FC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5986550-F38E-4847-8DCB-C4C43D89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5CA1E3A-624D-472B-B346-D179353A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87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1AECFC-D016-44E8-9017-AB72B61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5C0049E-7311-4A0B-9AFD-2020700F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463CA37E-8B6C-4275-9D95-54DE5E9B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EAEF0C0-B93F-4A3A-8F99-E5E5250FC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0029BD1-FDD1-426B-BFAB-2867E5A3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38F69122-6AFF-4C56-9DBB-40DDCDA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5504F7AC-F192-4BD3-996B-64AE0C8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E4A08719-6E76-4B7C-9AE7-286927C0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7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E6C71D-85FB-4248-9AC4-F2CD36B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7E8D85F-D1F9-4A20-A0AE-FB257E98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843587B2-94CC-487B-BC56-9C87EA6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9208643-5FB5-402B-B02D-AD169C42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2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6DCDCF3-8F77-44DD-B949-D59B551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7D371D1E-3E00-4257-AEC0-88F34179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0D90727-8736-4422-B615-4C47F855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61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1C45710-7763-43FE-929A-C1017B86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ED022D6-17D6-4045-BC34-D09F8DA8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514A8CD-062F-4B29-BE15-90C285FF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28BE6FA-7E8C-41CC-ADA2-0F8DF9C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B7DA3F7-4D99-467A-950F-D4EB6CD5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475FD43-C72A-46CA-96DF-66F8B77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74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770140-B478-4F3D-95A1-02D73B6D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E81495E-9209-443B-8311-8F71D000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60DAD31-3D64-4568-BFF0-B7BDAD1F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D43999D-4F9F-49EA-95E3-9271F7AC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48E7B7D-746E-4784-943E-AD7ABC2D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59085DF-1DFA-4553-9A7A-FE0F2A34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46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0C366DFE-480F-4488-BAF0-86D92D68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2CE6C34-1850-418C-A0CC-1AF6C8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C860859-BA54-411D-BFCF-37ED161EB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61F6-B16A-4D89-B247-2C24234273C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B7A5631-DCF9-4ED2-8D96-3CF67B0A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22D1961-23F3-4FF2-9BEE-A28AFE0C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CEC-EA5F-4251-AF5F-0760E5D74D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39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4EA83E07-F40D-4C3C-95D0-3FB41FED860C}"/>
              </a:ext>
            </a:extLst>
          </p:cNvPr>
          <p:cNvSpPr/>
          <p:nvPr/>
        </p:nvSpPr>
        <p:spPr>
          <a:xfrm>
            <a:off x="625642" y="3240505"/>
            <a:ext cx="1796716" cy="5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Portofolio</a:t>
            </a:r>
            <a:endParaRPr lang="en-ID" dirty="0"/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928A6792-EDDA-4D6E-9884-C48601C035D2}"/>
              </a:ext>
            </a:extLst>
          </p:cNvPr>
          <p:cNvSpPr/>
          <p:nvPr/>
        </p:nvSpPr>
        <p:spPr>
          <a:xfrm>
            <a:off x="3984324" y="352925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AB1F101C-8363-4E85-849F-8C9D48A27666}"/>
              </a:ext>
            </a:extLst>
          </p:cNvPr>
          <p:cNvSpPr/>
          <p:nvPr/>
        </p:nvSpPr>
        <p:spPr>
          <a:xfrm>
            <a:off x="3335688" y="1469456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 Section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A6109C98-0FBC-42E0-9AB4-18DF53266D01}"/>
              </a:ext>
            </a:extLst>
          </p:cNvPr>
          <p:cNvSpPr/>
          <p:nvPr/>
        </p:nvSpPr>
        <p:spPr>
          <a:xfrm>
            <a:off x="3085966" y="2585987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C454C8EB-09B9-41BB-B4AB-53E9A4A90AEB}"/>
              </a:ext>
            </a:extLst>
          </p:cNvPr>
          <p:cNvSpPr/>
          <p:nvPr/>
        </p:nvSpPr>
        <p:spPr>
          <a:xfrm>
            <a:off x="3335688" y="5023318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Persegi Panjang: Sudut Lengkung 11">
            <a:extLst>
              <a:ext uri="{FF2B5EF4-FFF2-40B4-BE49-F238E27FC236}">
                <a16:creationId xmlns:a16="http://schemas.microsoft.com/office/drawing/2014/main" id="{B4929C43-C984-4605-87D1-5FDE03E44F08}"/>
              </a:ext>
            </a:extLst>
          </p:cNvPr>
          <p:cNvSpPr/>
          <p:nvPr/>
        </p:nvSpPr>
        <p:spPr>
          <a:xfrm>
            <a:off x="3085966" y="3769895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Persegi Panjang: Sudut Lengkung 12">
            <a:extLst>
              <a:ext uri="{FF2B5EF4-FFF2-40B4-BE49-F238E27FC236}">
                <a16:creationId xmlns:a16="http://schemas.microsoft.com/office/drawing/2014/main" id="{F65D8173-6ACE-4ADB-82E5-113F4D054F9F}"/>
              </a:ext>
            </a:extLst>
          </p:cNvPr>
          <p:cNvSpPr/>
          <p:nvPr/>
        </p:nvSpPr>
        <p:spPr>
          <a:xfrm>
            <a:off x="3984324" y="6139849"/>
            <a:ext cx="1796716" cy="529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5" name="Konektor: Siku 14">
            <a:extLst>
              <a:ext uri="{FF2B5EF4-FFF2-40B4-BE49-F238E27FC236}">
                <a16:creationId xmlns:a16="http://schemas.microsoft.com/office/drawing/2014/main" id="{6DA4CDFE-30F7-4AC9-9434-1004E9842EE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781040" y="352925"/>
            <a:ext cx="772160" cy="264695"/>
          </a:xfrm>
          <a:prstGeom prst="bentConnector3">
            <a:avLst>
              <a:gd name="adj1" fmla="val 5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Konektor: Siku 16">
            <a:extLst>
              <a:ext uri="{FF2B5EF4-FFF2-40B4-BE49-F238E27FC236}">
                <a16:creationId xmlns:a16="http://schemas.microsoft.com/office/drawing/2014/main" id="{BCFCEC6E-E0D7-4B4F-B7ED-EEAF9152A21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81040" y="617620"/>
            <a:ext cx="772160" cy="87697"/>
          </a:xfrm>
          <a:prstGeom prst="bentConnector3">
            <a:avLst>
              <a:gd name="adj1" fmla="val 5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Konektor: Siku 23">
            <a:extLst>
              <a:ext uri="{FF2B5EF4-FFF2-40B4-BE49-F238E27FC236}">
                <a16:creationId xmlns:a16="http://schemas.microsoft.com/office/drawing/2014/main" id="{1C34696B-A2EB-46AA-8E50-7BA561F80F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81040" y="617620"/>
            <a:ext cx="772160" cy="425918"/>
          </a:xfrm>
          <a:prstGeom prst="bentConnector3">
            <a:avLst>
              <a:gd name="adj1" fmla="val 65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Konektor: Siku 27">
            <a:extLst>
              <a:ext uri="{FF2B5EF4-FFF2-40B4-BE49-F238E27FC236}">
                <a16:creationId xmlns:a16="http://schemas.microsoft.com/office/drawing/2014/main" id="{4AD4D463-70A5-4ED7-8388-FEEFFE1C9D9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81040" y="617620"/>
            <a:ext cx="772160" cy="753980"/>
          </a:xfrm>
          <a:prstGeom prst="bentConnector3">
            <a:avLst>
              <a:gd name="adj1" fmla="val 5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Kotak Teks 46">
            <a:extLst>
              <a:ext uri="{FF2B5EF4-FFF2-40B4-BE49-F238E27FC236}">
                <a16:creationId xmlns:a16="http://schemas.microsoft.com/office/drawing/2014/main" id="{4487B750-91C1-4290-AD46-2A8451094982}"/>
              </a:ext>
            </a:extLst>
          </p:cNvPr>
          <p:cNvSpPr txBox="1"/>
          <p:nvPr/>
        </p:nvSpPr>
        <p:spPr>
          <a:xfrm>
            <a:off x="5897251" y="70223"/>
            <a:ext cx="6559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Home</a:t>
            </a:r>
            <a:endParaRPr lang="en-ID" sz="1500" dirty="0"/>
          </a:p>
        </p:txBody>
      </p:sp>
      <p:sp>
        <p:nvSpPr>
          <p:cNvPr id="48" name="Kotak Teks 47">
            <a:extLst>
              <a:ext uri="{FF2B5EF4-FFF2-40B4-BE49-F238E27FC236}">
                <a16:creationId xmlns:a16="http://schemas.microsoft.com/office/drawing/2014/main" id="{62671538-8C10-4C7A-9D77-BDD757B30FA5}"/>
              </a:ext>
            </a:extLst>
          </p:cNvPr>
          <p:cNvSpPr txBox="1"/>
          <p:nvPr/>
        </p:nvSpPr>
        <p:spPr>
          <a:xfrm>
            <a:off x="5897251" y="456037"/>
            <a:ext cx="6623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About</a:t>
            </a:r>
            <a:endParaRPr lang="en-ID" sz="1500" dirty="0"/>
          </a:p>
        </p:txBody>
      </p:sp>
      <p:sp>
        <p:nvSpPr>
          <p:cNvPr id="49" name="Kotak Teks 48">
            <a:extLst>
              <a:ext uri="{FF2B5EF4-FFF2-40B4-BE49-F238E27FC236}">
                <a16:creationId xmlns:a16="http://schemas.microsoft.com/office/drawing/2014/main" id="{256F2C19-1D2D-4FF4-8CD8-F5F75ECB8C7A}"/>
              </a:ext>
            </a:extLst>
          </p:cNvPr>
          <p:cNvSpPr txBox="1"/>
          <p:nvPr/>
        </p:nvSpPr>
        <p:spPr>
          <a:xfrm>
            <a:off x="5897251" y="767966"/>
            <a:ext cx="570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Skills</a:t>
            </a:r>
            <a:endParaRPr lang="en-ID" sz="1500" dirty="0"/>
          </a:p>
        </p:txBody>
      </p:sp>
      <p:sp>
        <p:nvSpPr>
          <p:cNvPr id="50" name="Kotak Teks 49">
            <a:extLst>
              <a:ext uri="{FF2B5EF4-FFF2-40B4-BE49-F238E27FC236}">
                <a16:creationId xmlns:a16="http://schemas.microsoft.com/office/drawing/2014/main" id="{17200C23-E8B6-4AA5-AF08-8E54E9C114A7}"/>
              </a:ext>
            </a:extLst>
          </p:cNvPr>
          <p:cNvSpPr txBox="1"/>
          <p:nvPr/>
        </p:nvSpPr>
        <p:spPr>
          <a:xfrm>
            <a:off x="5893572" y="1091131"/>
            <a:ext cx="7378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Project</a:t>
            </a:r>
            <a:endParaRPr lang="en-ID" sz="1500" dirty="0"/>
          </a:p>
        </p:txBody>
      </p:sp>
      <p:cxnSp>
        <p:nvCxnSpPr>
          <p:cNvPr id="51" name="Konektor: Siku 50">
            <a:extLst>
              <a:ext uri="{FF2B5EF4-FFF2-40B4-BE49-F238E27FC236}">
                <a16:creationId xmlns:a16="http://schemas.microsoft.com/office/drawing/2014/main" id="{81660AFA-4B93-44A0-B86B-DC3C71F6BE1B}"/>
              </a:ext>
            </a:extLst>
          </p:cNvPr>
          <p:cNvCxnSpPr>
            <a:cxnSpLocks/>
          </p:cNvCxnSpPr>
          <p:nvPr/>
        </p:nvCxnSpPr>
        <p:spPr>
          <a:xfrm flipV="1">
            <a:off x="4893829" y="2575831"/>
            <a:ext cx="772160" cy="264695"/>
          </a:xfrm>
          <a:prstGeom prst="bentConnector3">
            <a:avLst>
              <a:gd name="adj1" fmla="val 5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Konektor: Siku 51">
            <a:extLst>
              <a:ext uri="{FF2B5EF4-FFF2-40B4-BE49-F238E27FC236}">
                <a16:creationId xmlns:a16="http://schemas.microsoft.com/office/drawing/2014/main" id="{C43F4906-62D9-4C9C-9BA0-A6A7E80F92AC}"/>
              </a:ext>
            </a:extLst>
          </p:cNvPr>
          <p:cNvCxnSpPr>
            <a:cxnSpLocks/>
          </p:cNvCxnSpPr>
          <p:nvPr/>
        </p:nvCxnSpPr>
        <p:spPr>
          <a:xfrm>
            <a:off x="4893829" y="2840526"/>
            <a:ext cx="772160" cy="87697"/>
          </a:xfrm>
          <a:prstGeom prst="bentConnector3">
            <a:avLst>
              <a:gd name="adj1" fmla="val 5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Konektor: Siku 52">
            <a:extLst>
              <a:ext uri="{FF2B5EF4-FFF2-40B4-BE49-F238E27FC236}">
                <a16:creationId xmlns:a16="http://schemas.microsoft.com/office/drawing/2014/main" id="{8058887C-60C7-465E-A967-2902EB6FCCB4}"/>
              </a:ext>
            </a:extLst>
          </p:cNvPr>
          <p:cNvCxnSpPr>
            <a:cxnSpLocks/>
          </p:cNvCxnSpPr>
          <p:nvPr/>
        </p:nvCxnSpPr>
        <p:spPr>
          <a:xfrm>
            <a:off x="4893829" y="2840526"/>
            <a:ext cx="772160" cy="425918"/>
          </a:xfrm>
          <a:prstGeom prst="bentConnector3">
            <a:avLst>
              <a:gd name="adj1" fmla="val 65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Kotak Teks 54">
            <a:extLst>
              <a:ext uri="{FF2B5EF4-FFF2-40B4-BE49-F238E27FC236}">
                <a16:creationId xmlns:a16="http://schemas.microsoft.com/office/drawing/2014/main" id="{2AF2C5C3-1458-45B9-BD56-B08A45BC9C32}"/>
              </a:ext>
            </a:extLst>
          </p:cNvPr>
          <p:cNvSpPr txBox="1"/>
          <p:nvPr/>
        </p:nvSpPr>
        <p:spPr>
          <a:xfrm>
            <a:off x="5010040" y="2293129"/>
            <a:ext cx="1046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Pendidikan</a:t>
            </a:r>
            <a:endParaRPr lang="en-ID" sz="1500" dirty="0"/>
          </a:p>
        </p:txBody>
      </p:sp>
      <p:sp>
        <p:nvSpPr>
          <p:cNvPr id="56" name="Kotak Teks 55">
            <a:extLst>
              <a:ext uri="{FF2B5EF4-FFF2-40B4-BE49-F238E27FC236}">
                <a16:creationId xmlns:a16="http://schemas.microsoft.com/office/drawing/2014/main" id="{0F10E4CA-7C88-49B7-B6C6-A722456F4A9D}"/>
              </a:ext>
            </a:extLst>
          </p:cNvPr>
          <p:cNvSpPr txBox="1"/>
          <p:nvPr/>
        </p:nvSpPr>
        <p:spPr>
          <a:xfrm>
            <a:off x="5010040" y="2678943"/>
            <a:ext cx="957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Kelebihan</a:t>
            </a:r>
            <a:endParaRPr lang="en-ID" sz="1500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CD6D39B0-EF3D-44C3-AD5D-43C2CEBDAA89}"/>
              </a:ext>
            </a:extLst>
          </p:cNvPr>
          <p:cNvSpPr txBox="1"/>
          <p:nvPr/>
        </p:nvSpPr>
        <p:spPr>
          <a:xfrm>
            <a:off x="5010040" y="2990872"/>
            <a:ext cx="4233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etc</a:t>
            </a:r>
            <a:endParaRPr lang="en-ID" sz="1500" dirty="0"/>
          </a:p>
        </p:txBody>
      </p:sp>
      <p:sp>
        <p:nvSpPr>
          <p:cNvPr id="59" name="Kotak Teks 58">
            <a:extLst>
              <a:ext uri="{FF2B5EF4-FFF2-40B4-BE49-F238E27FC236}">
                <a16:creationId xmlns:a16="http://schemas.microsoft.com/office/drawing/2014/main" id="{095C004E-5328-47BB-8A2B-9C4EB69FE479}"/>
              </a:ext>
            </a:extLst>
          </p:cNvPr>
          <p:cNvSpPr txBox="1"/>
          <p:nvPr/>
        </p:nvSpPr>
        <p:spPr>
          <a:xfrm>
            <a:off x="6753108" y="661270"/>
            <a:ext cx="786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Contact</a:t>
            </a:r>
            <a:endParaRPr lang="en-ID" sz="1500" dirty="0"/>
          </a:p>
        </p:txBody>
      </p:sp>
      <p:sp>
        <p:nvSpPr>
          <p:cNvPr id="60" name="Kotak Teks 59">
            <a:extLst>
              <a:ext uri="{FF2B5EF4-FFF2-40B4-BE49-F238E27FC236}">
                <a16:creationId xmlns:a16="http://schemas.microsoft.com/office/drawing/2014/main" id="{C883CB60-9248-433D-B888-CF7F7EBCD389}"/>
              </a:ext>
            </a:extLst>
          </p:cNvPr>
          <p:cNvSpPr txBox="1"/>
          <p:nvPr/>
        </p:nvSpPr>
        <p:spPr>
          <a:xfrm>
            <a:off x="5893572" y="6240380"/>
            <a:ext cx="786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Contact</a:t>
            </a:r>
            <a:endParaRPr lang="en-ID" sz="1500" dirty="0"/>
          </a:p>
        </p:txBody>
      </p:sp>
      <p:sp>
        <p:nvSpPr>
          <p:cNvPr id="61" name="Kotak Teks 60">
            <a:extLst>
              <a:ext uri="{FF2B5EF4-FFF2-40B4-BE49-F238E27FC236}">
                <a16:creationId xmlns:a16="http://schemas.microsoft.com/office/drawing/2014/main" id="{E60605C6-936C-49DE-AD34-DA336BEBD83E}"/>
              </a:ext>
            </a:extLst>
          </p:cNvPr>
          <p:cNvSpPr txBox="1"/>
          <p:nvPr/>
        </p:nvSpPr>
        <p:spPr>
          <a:xfrm>
            <a:off x="5209045" y="1633475"/>
            <a:ext cx="1639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CV, Image, </a:t>
            </a:r>
            <a:r>
              <a:rPr lang="en-US" sz="1500" dirty="0" err="1"/>
              <a:t>Jurusan</a:t>
            </a:r>
            <a:endParaRPr lang="en-ID" sz="1500" dirty="0"/>
          </a:p>
        </p:txBody>
      </p:sp>
      <p:sp>
        <p:nvSpPr>
          <p:cNvPr id="26" name="Kotak Teks 25">
            <a:extLst>
              <a:ext uri="{FF2B5EF4-FFF2-40B4-BE49-F238E27FC236}">
                <a16:creationId xmlns:a16="http://schemas.microsoft.com/office/drawing/2014/main" id="{3E29531A-26DA-4BC3-80C8-57031F18DFEB}"/>
              </a:ext>
            </a:extLst>
          </p:cNvPr>
          <p:cNvSpPr txBox="1"/>
          <p:nvPr/>
        </p:nvSpPr>
        <p:spPr>
          <a:xfrm>
            <a:off x="4936515" y="3880133"/>
            <a:ext cx="888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Sertifikat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18995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F53A91F9-369D-4160-B652-4BB2C016197C}"/>
              </a:ext>
            </a:extLst>
          </p:cNvPr>
          <p:cNvSpPr txBox="1"/>
          <p:nvPr/>
        </p:nvSpPr>
        <p:spPr>
          <a:xfrm>
            <a:off x="689809" y="192505"/>
            <a:ext cx="15721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cs typeface="Aharoni" panose="02010803020104030203" pitchFamily="2" charset="-79"/>
              </a:rPr>
              <a:t>Warna</a:t>
            </a:r>
            <a:endParaRPr lang="en-ID" sz="25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325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Layar Lebar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Teddy Pratama</dc:creator>
  <cp:lastModifiedBy>Teddy Pratama</cp:lastModifiedBy>
  <cp:revision>2</cp:revision>
  <dcterms:created xsi:type="dcterms:W3CDTF">2022-04-02T11:06:02Z</dcterms:created>
  <dcterms:modified xsi:type="dcterms:W3CDTF">2022-04-02T11:55:26Z</dcterms:modified>
</cp:coreProperties>
</file>