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81" r:id="rId6"/>
    <p:sldId id="263" r:id="rId7"/>
    <p:sldId id="282" r:id="rId8"/>
    <p:sldId id="265" r:id="rId9"/>
    <p:sldId id="276" r:id="rId10"/>
    <p:sldId id="284" r:id="rId11"/>
    <p:sldId id="277" r:id="rId12"/>
    <p:sldId id="278" r:id="rId13"/>
    <p:sldId id="279" r:id="rId14"/>
    <p:sldId id="280" r:id="rId15"/>
    <p:sldId id="273" r:id="rId16"/>
    <p:sldId id="272" r:id="rId17"/>
    <p:sldId id="283" r:id="rId18"/>
    <p:sldId id="274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260"/>
    <a:srgbClr val="266678"/>
    <a:srgbClr val="D43212"/>
    <a:srgbClr val="CC1A1A"/>
    <a:srgbClr val="FF3333"/>
    <a:srgbClr val="BECDEC"/>
    <a:srgbClr val="8AC9DA"/>
    <a:srgbClr val="7CC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704" autoAdjust="0"/>
  </p:normalViewPr>
  <p:slideViewPr>
    <p:cSldViewPr>
      <p:cViewPr>
        <p:scale>
          <a:sx n="70" d="100"/>
          <a:sy n="70" d="100"/>
        </p:scale>
        <p:origin x="-2076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49966-10B3-49B7-A3FA-8A93FE8AD31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1B35EB-93C2-421D-AE0F-25EB5656A9F3}">
      <dgm:prSet phldrT="[텍스트]"/>
      <dgm:spPr/>
      <dgm:t>
        <a:bodyPr/>
        <a:lstStyle/>
        <a:p>
          <a:pPr latinLnBrk="1"/>
          <a:r>
            <a:rPr lang="ko-KR" altLang="en-US" dirty="0" smtClean="0"/>
            <a:t>관광지</a:t>
          </a:r>
          <a:r>
            <a:rPr lang="en-US" altLang="ko-KR" dirty="0" smtClean="0"/>
            <a:t>/</a:t>
          </a:r>
          <a:r>
            <a:rPr lang="ko-KR" altLang="en-US" dirty="0" smtClean="0"/>
            <a:t>맛집</a:t>
          </a:r>
          <a:endParaRPr lang="ko-KR" altLang="en-US" dirty="0"/>
        </a:p>
      </dgm:t>
    </dgm:pt>
    <dgm:pt modelId="{67635061-A713-4602-87EB-EB4332940145}" type="parTrans" cxnId="{C0B50B3F-CA65-4B96-9197-837011064768}">
      <dgm:prSet/>
      <dgm:spPr/>
      <dgm:t>
        <a:bodyPr/>
        <a:lstStyle/>
        <a:p>
          <a:pPr latinLnBrk="1"/>
          <a:endParaRPr lang="ko-KR" altLang="en-US"/>
        </a:p>
      </dgm:t>
    </dgm:pt>
    <dgm:pt modelId="{B7E33E7C-6639-414C-8267-19E25D1169EB}" type="sibTrans" cxnId="{C0B50B3F-CA65-4B96-9197-837011064768}">
      <dgm:prSet/>
      <dgm:spPr/>
      <dgm:t>
        <a:bodyPr/>
        <a:lstStyle/>
        <a:p>
          <a:pPr latinLnBrk="1"/>
          <a:endParaRPr lang="ko-KR" altLang="en-US"/>
        </a:p>
      </dgm:t>
    </dgm:pt>
    <dgm:pt modelId="{C68F47C2-493F-48FE-B9AD-C1AB194BC20A}">
      <dgm:prSet/>
      <dgm:spPr/>
      <dgm:t>
        <a:bodyPr/>
        <a:lstStyle/>
        <a:p>
          <a:pPr latinLnBrk="1"/>
          <a:r>
            <a:rPr lang="ko-KR" altLang="en-US" dirty="0" smtClean="0"/>
            <a:t>비용</a:t>
          </a:r>
          <a:endParaRPr lang="ko-KR" altLang="en-US" dirty="0"/>
        </a:p>
      </dgm:t>
    </dgm:pt>
    <dgm:pt modelId="{5CACE01F-712C-4D71-9B97-59949EE213C6}" type="sibTrans" cxnId="{DC0FA842-5911-4B7A-AF0D-01733C9E1437}">
      <dgm:prSet/>
      <dgm:spPr/>
      <dgm:t>
        <a:bodyPr/>
        <a:lstStyle/>
        <a:p>
          <a:pPr latinLnBrk="1"/>
          <a:endParaRPr lang="ko-KR" altLang="en-US"/>
        </a:p>
      </dgm:t>
    </dgm:pt>
    <dgm:pt modelId="{BDEB25B4-9B22-4F6F-AA19-2EC4A270A657}" type="parTrans" cxnId="{DC0FA842-5911-4B7A-AF0D-01733C9E1437}">
      <dgm:prSet/>
      <dgm:spPr/>
      <dgm:t>
        <a:bodyPr/>
        <a:lstStyle/>
        <a:p>
          <a:pPr latinLnBrk="1"/>
          <a:endParaRPr lang="ko-KR" altLang="en-US"/>
        </a:p>
      </dgm:t>
    </dgm:pt>
    <dgm:pt modelId="{A41A1DA2-44AD-447F-BA30-078534A6F4BF}">
      <dgm:prSet custT="1"/>
      <dgm:spPr/>
      <dgm:t>
        <a:bodyPr/>
        <a:lstStyle/>
        <a:p>
          <a:pPr latinLnBrk="1"/>
          <a:r>
            <a:rPr lang="ko-KR" altLang="en-US" sz="1400" dirty="0" smtClean="0"/>
            <a:t>일기 작성</a:t>
          </a:r>
          <a:endParaRPr lang="ko-KR" altLang="en-US" sz="1400" dirty="0"/>
        </a:p>
      </dgm:t>
    </dgm:pt>
    <dgm:pt modelId="{51620FED-3890-4F52-9E1A-80672F8BCB8B}">
      <dgm:prSet custT="1"/>
      <dgm:spPr/>
      <dgm:t>
        <a:bodyPr/>
        <a:lstStyle/>
        <a:p>
          <a:pPr latinLnBrk="1"/>
          <a:r>
            <a:rPr lang="ko-KR" altLang="en-US" sz="1400" dirty="0" smtClean="0"/>
            <a:t>즐겨찾기에서   가져오기</a:t>
          </a:r>
          <a:endParaRPr lang="ko-KR" altLang="en-US" sz="1400" dirty="0"/>
        </a:p>
      </dgm:t>
    </dgm:pt>
    <dgm:pt modelId="{ABEE6520-BB2D-4FB5-A58D-F3AC2F55A480}">
      <dgm:prSet custT="1"/>
      <dgm:spPr/>
      <dgm:t>
        <a:bodyPr/>
        <a:lstStyle/>
        <a:p>
          <a:pPr latinLnBrk="1"/>
          <a:r>
            <a:rPr lang="ko-KR" altLang="en-US" sz="1400" dirty="0" smtClean="0"/>
            <a:t>일정 등록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삭제</a:t>
          </a:r>
          <a:endParaRPr lang="ko-KR" altLang="en-US" sz="1400" dirty="0"/>
        </a:p>
      </dgm:t>
    </dgm:pt>
    <dgm:pt modelId="{BBD63023-94AC-4954-974B-F8C1A5FD9AB2}">
      <dgm:prSet/>
      <dgm:spPr/>
      <dgm:t>
        <a:bodyPr/>
        <a:lstStyle/>
        <a:p>
          <a:pPr latinLnBrk="1"/>
          <a:r>
            <a:rPr lang="ko-KR" altLang="en-US" dirty="0" smtClean="0"/>
            <a:t>일정</a:t>
          </a:r>
          <a:endParaRPr lang="ko-KR" altLang="en-US" dirty="0"/>
        </a:p>
      </dgm:t>
    </dgm:pt>
    <dgm:pt modelId="{5C69DDA0-2A13-4D6D-9B25-4E92F1DC3C45}" type="sibTrans" cxnId="{EDAC6C48-C408-4443-9C5C-FB1AD90C6CAC}">
      <dgm:prSet/>
      <dgm:spPr/>
      <dgm:t>
        <a:bodyPr/>
        <a:lstStyle/>
        <a:p>
          <a:pPr latinLnBrk="1"/>
          <a:endParaRPr lang="ko-KR" altLang="en-US"/>
        </a:p>
      </dgm:t>
    </dgm:pt>
    <dgm:pt modelId="{968DEA0E-46A7-4045-B3FE-EAA4C9A30423}" type="parTrans" cxnId="{EDAC6C48-C408-4443-9C5C-FB1AD90C6CAC}">
      <dgm:prSet/>
      <dgm:spPr/>
      <dgm:t>
        <a:bodyPr/>
        <a:lstStyle/>
        <a:p>
          <a:pPr latinLnBrk="1"/>
          <a:endParaRPr lang="ko-KR" altLang="en-US"/>
        </a:p>
      </dgm:t>
    </dgm:pt>
    <dgm:pt modelId="{0F932678-A03E-4112-94D5-AC8B949BAFBE}" type="sibTrans" cxnId="{317544D2-276D-45DD-B266-4F144E2D9FF0}">
      <dgm:prSet/>
      <dgm:spPr/>
      <dgm:t>
        <a:bodyPr/>
        <a:lstStyle/>
        <a:p>
          <a:pPr latinLnBrk="1"/>
          <a:endParaRPr lang="ko-KR" altLang="en-US"/>
        </a:p>
      </dgm:t>
    </dgm:pt>
    <dgm:pt modelId="{E40E2D17-3DD0-4874-9781-E34FFD81C2D5}" type="parTrans" cxnId="{317544D2-276D-45DD-B266-4F144E2D9FF0}">
      <dgm:prSet/>
      <dgm:spPr/>
      <dgm:t>
        <a:bodyPr/>
        <a:lstStyle/>
        <a:p>
          <a:pPr latinLnBrk="1"/>
          <a:endParaRPr lang="ko-KR" altLang="en-US"/>
        </a:p>
      </dgm:t>
    </dgm:pt>
    <dgm:pt modelId="{0DB47E92-3259-45F9-84DA-73EDEE4D12B0}" type="sibTrans" cxnId="{CA9D9A09-B215-4AD0-91CE-E19EE096A7A9}">
      <dgm:prSet/>
      <dgm:spPr/>
      <dgm:t>
        <a:bodyPr/>
        <a:lstStyle/>
        <a:p>
          <a:pPr latinLnBrk="1"/>
          <a:endParaRPr lang="ko-KR" altLang="en-US"/>
        </a:p>
      </dgm:t>
    </dgm:pt>
    <dgm:pt modelId="{6903BFC1-A639-4779-95DE-2C56B6FE139D}" type="parTrans" cxnId="{CA9D9A09-B215-4AD0-91CE-E19EE096A7A9}">
      <dgm:prSet/>
      <dgm:spPr/>
      <dgm:t>
        <a:bodyPr/>
        <a:lstStyle/>
        <a:p>
          <a:pPr latinLnBrk="1"/>
          <a:endParaRPr lang="ko-KR" altLang="en-US"/>
        </a:p>
      </dgm:t>
    </dgm:pt>
    <dgm:pt modelId="{C7FB72CF-1404-48DB-B9AE-9B2C6E2317A2}" type="sibTrans" cxnId="{51EF0FF5-3CA8-4893-9293-C9210B8FE875}">
      <dgm:prSet/>
      <dgm:spPr/>
      <dgm:t>
        <a:bodyPr/>
        <a:lstStyle/>
        <a:p>
          <a:pPr latinLnBrk="1"/>
          <a:endParaRPr lang="ko-KR" altLang="en-US"/>
        </a:p>
      </dgm:t>
    </dgm:pt>
    <dgm:pt modelId="{76745294-53E3-428B-B00C-7D4A589826F7}" type="parTrans" cxnId="{51EF0FF5-3CA8-4893-9293-C9210B8FE875}">
      <dgm:prSet/>
      <dgm:spPr/>
      <dgm:t>
        <a:bodyPr/>
        <a:lstStyle/>
        <a:p>
          <a:pPr latinLnBrk="1"/>
          <a:endParaRPr lang="ko-KR" altLang="en-US"/>
        </a:p>
      </dgm:t>
    </dgm:pt>
    <dgm:pt modelId="{CE1EFCB7-6F3F-4E86-B188-BAE683C93AF0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즐겨찾기 해제</a:t>
          </a:r>
          <a:endParaRPr lang="ko-KR" altLang="en-US" sz="1400" dirty="0"/>
        </a:p>
      </dgm:t>
    </dgm:pt>
    <dgm:pt modelId="{505C53DA-CF3C-449D-8636-5C8138B836FE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저장한 즐겨찾기 보여주기</a:t>
          </a:r>
          <a:endParaRPr lang="ko-KR" altLang="en-US" sz="1400" dirty="0"/>
        </a:p>
      </dgm:t>
    </dgm:pt>
    <dgm:pt modelId="{FFE74339-2D04-4E47-B687-613A66D87C0A}">
      <dgm:prSet phldrT="[텍스트]"/>
      <dgm:spPr/>
      <dgm:t>
        <a:bodyPr/>
        <a:lstStyle/>
        <a:p>
          <a:pPr latinLnBrk="1"/>
          <a:r>
            <a:rPr lang="ko-KR" altLang="en-US" dirty="0" smtClean="0"/>
            <a:t>즐겨찾기</a:t>
          </a:r>
          <a:endParaRPr lang="ko-KR" altLang="en-US" dirty="0"/>
        </a:p>
      </dgm:t>
    </dgm:pt>
    <dgm:pt modelId="{93AE29AD-C70A-4561-9EE8-4C69062986E5}" type="sibTrans" cxnId="{B88F4D49-F0D1-4147-A643-B03CEB10E6D4}">
      <dgm:prSet/>
      <dgm:spPr/>
      <dgm:t>
        <a:bodyPr/>
        <a:lstStyle/>
        <a:p>
          <a:pPr latinLnBrk="1"/>
          <a:endParaRPr lang="ko-KR" altLang="en-US"/>
        </a:p>
      </dgm:t>
    </dgm:pt>
    <dgm:pt modelId="{10860411-C45E-4506-B35D-509FBBD6683B}" type="parTrans" cxnId="{B88F4D49-F0D1-4147-A643-B03CEB10E6D4}">
      <dgm:prSet/>
      <dgm:spPr/>
      <dgm:t>
        <a:bodyPr/>
        <a:lstStyle/>
        <a:p>
          <a:pPr latinLnBrk="1"/>
          <a:endParaRPr lang="ko-KR" altLang="en-US"/>
        </a:p>
      </dgm:t>
    </dgm:pt>
    <dgm:pt modelId="{1750B659-BEA7-474E-8A26-8CB2A27E11C3}" type="sibTrans" cxnId="{DE8AE595-21C1-493A-9BD7-E8FD8A07AE53}">
      <dgm:prSet/>
      <dgm:spPr/>
      <dgm:t>
        <a:bodyPr/>
        <a:lstStyle/>
        <a:p>
          <a:pPr latinLnBrk="1"/>
          <a:endParaRPr lang="ko-KR" altLang="en-US"/>
        </a:p>
      </dgm:t>
    </dgm:pt>
    <dgm:pt modelId="{9284D1A9-4C74-4730-B10D-C58A94D76ECA}" type="parTrans" cxnId="{DE8AE595-21C1-493A-9BD7-E8FD8A07AE53}">
      <dgm:prSet/>
      <dgm:spPr/>
      <dgm:t>
        <a:bodyPr/>
        <a:lstStyle/>
        <a:p>
          <a:pPr latinLnBrk="1"/>
          <a:endParaRPr lang="ko-KR" altLang="en-US"/>
        </a:p>
      </dgm:t>
    </dgm:pt>
    <dgm:pt modelId="{BE3F34FC-7B6C-4E01-ABCD-D63214A35FD6}" type="sibTrans" cxnId="{1971C177-F379-45E3-8A8C-F2762869A875}">
      <dgm:prSet/>
      <dgm:spPr/>
      <dgm:t>
        <a:bodyPr/>
        <a:lstStyle/>
        <a:p>
          <a:pPr latinLnBrk="1"/>
          <a:endParaRPr lang="ko-KR" altLang="en-US"/>
        </a:p>
      </dgm:t>
    </dgm:pt>
    <dgm:pt modelId="{0A39D654-1076-434D-B5B3-9B52E436C875}" type="parTrans" cxnId="{1971C177-F379-45E3-8A8C-F2762869A875}">
      <dgm:prSet/>
      <dgm:spPr/>
      <dgm:t>
        <a:bodyPr/>
        <a:lstStyle/>
        <a:p>
          <a:pPr latinLnBrk="1"/>
          <a:endParaRPr lang="ko-KR" altLang="en-US"/>
        </a:p>
      </dgm:t>
    </dgm:pt>
    <dgm:pt modelId="{3A786542-12A4-43E3-B30C-A08304925C0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즐겨찾기에 저장</a:t>
          </a:r>
          <a:endParaRPr lang="ko-KR" altLang="en-US" sz="1400" dirty="0"/>
        </a:p>
      </dgm:t>
    </dgm:pt>
    <dgm:pt modelId="{67C82BF3-40A7-4C09-B581-DB1CD13AC8EE}" type="sibTrans" cxnId="{5FCD9BD2-05F0-4D52-BAB0-4ABD6E0572AD}">
      <dgm:prSet/>
      <dgm:spPr/>
      <dgm:t>
        <a:bodyPr/>
        <a:lstStyle/>
        <a:p>
          <a:pPr latinLnBrk="1"/>
          <a:endParaRPr lang="ko-KR" altLang="en-US"/>
        </a:p>
      </dgm:t>
    </dgm:pt>
    <dgm:pt modelId="{AA66C6D9-305D-49D7-AC7A-FFD5E9FEFF1F}" type="parTrans" cxnId="{5FCD9BD2-05F0-4D52-BAB0-4ABD6E0572AD}">
      <dgm:prSet/>
      <dgm:spPr/>
      <dgm:t>
        <a:bodyPr/>
        <a:lstStyle/>
        <a:p>
          <a:pPr latinLnBrk="1"/>
          <a:endParaRPr lang="ko-KR" altLang="en-US"/>
        </a:p>
      </dgm:t>
    </dgm:pt>
    <dgm:pt modelId="{765586FC-B09C-48B5-9390-BE45D8636D10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(HTML </a:t>
          </a:r>
          <a:r>
            <a:rPr lang="ko-KR" altLang="en-US" sz="1400" dirty="0" smtClean="0"/>
            <a:t>파싱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C6F8F740-50B9-4D43-AA48-F1410AA8C8AB}" type="sibTrans" cxnId="{0D0B1AC0-C9BB-447C-BF8C-06D9D34E790B}">
      <dgm:prSet/>
      <dgm:spPr/>
      <dgm:t>
        <a:bodyPr/>
        <a:lstStyle/>
        <a:p>
          <a:pPr latinLnBrk="1"/>
          <a:endParaRPr lang="ko-KR" altLang="en-US"/>
        </a:p>
      </dgm:t>
    </dgm:pt>
    <dgm:pt modelId="{D7DC6C05-602F-4CE9-9CDE-3CD319976BC5}" type="parTrans" cxnId="{0D0B1AC0-C9BB-447C-BF8C-06D9D34E790B}">
      <dgm:prSet/>
      <dgm:spPr/>
      <dgm:t>
        <a:bodyPr/>
        <a:lstStyle/>
        <a:p>
          <a:pPr latinLnBrk="1"/>
          <a:endParaRPr lang="ko-KR" altLang="en-US"/>
        </a:p>
      </dgm:t>
    </dgm:pt>
    <dgm:pt modelId="{A91281E6-2CF8-409E-B90D-2EBD8D126E19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보여주기</a:t>
          </a:r>
          <a:endParaRPr lang="ko-KR" altLang="en-US" sz="1400" dirty="0"/>
        </a:p>
      </dgm:t>
    </dgm:pt>
    <dgm:pt modelId="{512BF02D-24B3-4B36-A439-0FB3680F5118}" type="sibTrans" cxnId="{AC875C3B-CCE3-4CC6-A2D1-55162F3EFD26}">
      <dgm:prSet/>
      <dgm:spPr/>
      <dgm:t>
        <a:bodyPr/>
        <a:lstStyle/>
        <a:p>
          <a:pPr latinLnBrk="1"/>
          <a:endParaRPr lang="ko-KR" altLang="en-US"/>
        </a:p>
      </dgm:t>
    </dgm:pt>
    <dgm:pt modelId="{56C65C60-F31E-4053-8CB3-9D91437CE1C7}" type="parTrans" cxnId="{AC875C3B-CCE3-4CC6-A2D1-55162F3EFD26}">
      <dgm:prSet/>
      <dgm:spPr/>
      <dgm:t>
        <a:bodyPr/>
        <a:lstStyle/>
        <a:p>
          <a:pPr latinLnBrk="1"/>
          <a:endParaRPr lang="ko-KR" altLang="en-US"/>
        </a:p>
      </dgm:t>
    </dgm:pt>
    <dgm:pt modelId="{3E3C8ECF-809A-4CED-AACC-A5341C7FB16E}">
      <dgm:prSet custT="1"/>
      <dgm:spPr/>
      <dgm:t>
        <a:bodyPr/>
        <a:lstStyle/>
        <a:p>
          <a:pPr latinLnBrk="1"/>
          <a:r>
            <a:rPr lang="ko-KR" altLang="en-US" sz="1400" dirty="0" smtClean="0"/>
            <a:t>총 금액 분류별로 표시</a:t>
          </a:r>
          <a:endParaRPr lang="ko-KR" altLang="en-US" sz="1400" dirty="0"/>
        </a:p>
      </dgm:t>
    </dgm:pt>
    <dgm:pt modelId="{E86A724B-16DD-4E4E-9409-7A1343519844}" type="parTrans" cxnId="{626A8D68-0275-42DE-A79A-BE2AEE4D8104}">
      <dgm:prSet/>
      <dgm:spPr/>
      <dgm:t>
        <a:bodyPr/>
        <a:lstStyle/>
        <a:p>
          <a:pPr latinLnBrk="1"/>
          <a:endParaRPr lang="ko-KR" altLang="en-US"/>
        </a:p>
      </dgm:t>
    </dgm:pt>
    <dgm:pt modelId="{30DD0ED7-1DF0-4DF0-9107-767250642711}" type="sibTrans" cxnId="{626A8D68-0275-42DE-A79A-BE2AEE4D8104}">
      <dgm:prSet/>
      <dgm:spPr/>
      <dgm:t>
        <a:bodyPr/>
        <a:lstStyle/>
        <a:p>
          <a:pPr latinLnBrk="1"/>
          <a:endParaRPr lang="ko-KR" altLang="en-US"/>
        </a:p>
      </dgm:t>
    </dgm:pt>
    <dgm:pt modelId="{1232133E-1EDD-4C67-90EE-C0934A1805CC}">
      <dgm:prSet custT="1"/>
      <dgm:spPr/>
      <dgm:t>
        <a:bodyPr/>
        <a:lstStyle/>
        <a:p>
          <a:pPr latinLnBrk="1"/>
          <a:r>
            <a:rPr lang="ko-KR" altLang="en-US" sz="1400" dirty="0" smtClean="0"/>
            <a:t>개별 사용 금액 조회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등록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삭제</a:t>
          </a:r>
          <a:endParaRPr lang="ko-KR" altLang="en-US" sz="1400" dirty="0"/>
        </a:p>
      </dgm:t>
    </dgm:pt>
    <dgm:pt modelId="{4A7FE1CF-17CB-4F5C-8CA2-F3FC4D7C0C6F}" type="parTrans" cxnId="{DFB43D64-44E9-42FC-A0B2-F29D0B685EC2}">
      <dgm:prSet/>
      <dgm:spPr/>
      <dgm:t>
        <a:bodyPr/>
        <a:lstStyle/>
        <a:p>
          <a:pPr latinLnBrk="1"/>
          <a:endParaRPr lang="ko-KR" altLang="en-US"/>
        </a:p>
      </dgm:t>
    </dgm:pt>
    <dgm:pt modelId="{92C445DD-B075-4BA9-8EF0-655887638D0E}" type="sibTrans" cxnId="{DFB43D64-44E9-42FC-A0B2-F29D0B685EC2}">
      <dgm:prSet/>
      <dgm:spPr/>
      <dgm:t>
        <a:bodyPr/>
        <a:lstStyle/>
        <a:p>
          <a:pPr latinLnBrk="1"/>
          <a:endParaRPr lang="ko-KR" altLang="en-US"/>
        </a:p>
      </dgm:t>
    </dgm:pt>
    <dgm:pt modelId="{84EDCE8D-3D4E-4B90-9E9B-14FD765A87CA}" type="pres">
      <dgm:prSet presAssocID="{B6349966-10B3-49B7-A3FA-8A93FE8AD3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BE26A7-12B9-47E1-B393-8E3B708E9BE5}" type="pres">
      <dgm:prSet presAssocID="{261B35EB-93C2-421D-AE0F-25EB5656A9F3}" presName="composite" presStyleCnt="0"/>
      <dgm:spPr/>
    </dgm:pt>
    <dgm:pt modelId="{EA416183-5997-44FE-8AA5-1361DD6E70CB}" type="pres">
      <dgm:prSet presAssocID="{261B35EB-93C2-421D-AE0F-25EB5656A9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4A25B8-F8EF-4978-8912-335B5704CAB7}" type="pres">
      <dgm:prSet presAssocID="{261B35EB-93C2-421D-AE0F-25EB5656A9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978F53-789F-4E50-A693-BD8EC240F7AC}" type="pres">
      <dgm:prSet presAssocID="{B7E33E7C-6639-414C-8267-19E25D1169EB}" presName="space" presStyleCnt="0"/>
      <dgm:spPr/>
    </dgm:pt>
    <dgm:pt modelId="{C2373411-88B7-4D77-8BB5-9DAC9C3FD092}" type="pres">
      <dgm:prSet presAssocID="{FFE74339-2D04-4E47-B687-613A66D87C0A}" presName="composite" presStyleCnt="0"/>
      <dgm:spPr/>
    </dgm:pt>
    <dgm:pt modelId="{91CFBA8B-93C9-41A2-B88F-B15945B19C1D}" type="pres">
      <dgm:prSet presAssocID="{FFE74339-2D04-4E47-B687-613A66D87C0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93AB2E-D695-46A7-A5CE-FB3F392B6C1E}" type="pres">
      <dgm:prSet presAssocID="{FFE74339-2D04-4E47-B687-613A66D87C0A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5A9995-3269-46D5-AFA9-83C5EC7A55BA}" type="pres">
      <dgm:prSet presAssocID="{93AE29AD-C70A-4561-9EE8-4C69062986E5}" presName="space" presStyleCnt="0"/>
      <dgm:spPr/>
    </dgm:pt>
    <dgm:pt modelId="{6B8A4391-6BBF-40EB-88CE-6F83D8F0537C}" type="pres">
      <dgm:prSet presAssocID="{BBD63023-94AC-4954-974B-F8C1A5FD9AB2}" presName="composite" presStyleCnt="0"/>
      <dgm:spPr/>
    </dgm:pt>
    <dgm:pt modelId="{E0C74FF8-7990-4180-B522-ADEE236344C2}" type="pres">
      <dgm:prSet presAssocID="{BBD63023-94AC-4954-974B-F8C1A5FD9A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C6225-CCC2-4263-A093-CE962927F046}" type="pres">
      <dgm:prSet presAssocID="{BBD63023-94AC-4954-974B-F8C1A5FD9AB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B4DC14-BB8F-44D3-90F4-A466EE1BE23D}" type="pres">
      <dgm:prSet presAssocID="{5C69DDA0-2A13-4D6D-9B25-4E92F1DC3C45}" presName="space" presStyleCnt="0"/>
      <dgm:spPr/>
    </dgm:pt>
    <dgm:pt modelId="{ECE4B5FE-A97F-49FD-A388-5B89C3E288C3}" type="pres">
      <dgm:prSet presAssocID="{C68F47C2-493F-48FE-B9AD-C1AB194BC20A}" presName="composite" presStyleCnt="0"/>
      <dgm:spPr/>
    </dgm:pt>
    <dgm:pt modelId="{8AFFB1A6-457E-4CB9-AAEE-5859FFDC705A}" type="pres">
      <dgm:prSet presAssocID="{C68F47C2-493F-48FE-B9AD-C1AB194BC20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4DDD54-96CB-4A7A-B37F-AB734FB47576}" type="pres">
      <dgm:prSet presAssocID="{C68F47C2-493F-48FE-B9AD-C1AB194BC20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8F4D49-F0D1-4147-A643-B03CEB10E6D4}" srcId="{B6349966-10B3-49B7-A3FA-8A93FE8AD314}" destId="{FFE74339-2D04-4E47-B687-613A66D87C0A}" srcOrd="1" destOrd="0" parTransId="{10860411-C45E-4506-B35D-509FBBD6683B}" sibTransId="{93AE29AD-C70A-4561-9EE8-4C69062986E5}"/>
    <dgm:cxn modelId="{DC0FA842-5911-4B7A-AF0D-01733C9E1437}" srcId="{B6349966-10B3-49B7-A3FA-8A93FE8AD314}" destId="{C68F47C2-493F-48FE-B9AD-C1AB194BC20A}" srcOrd="3" destOrd="0" parTransId="{BDEB25B4-9B22-4F6F-AA19-2EC4A270A657}" sibTransId="{5CACE01F-712C-4D71-9B97-59949EE213C6}"/>
    <dgm:cxn modelId="{F0D84C81-ACB6-43CA-8C3C-A4AC3CB52580}" type="presOf" srcId="{A91281E6-2CF8-409E-B90D-2EBD8D126E19}" destId="{2E4A25B8-F8EF-4978-8912-335B5704CAB7}" srcOrd="0" destOrd="0" presId="urn:microsoft.com/office/officeart/2005/8/layout/hList1"/>
    <dgm:cxn modelId="{CA9D9A09-B215-4AD0-91CE-E19EE096A7A9}" srcId="{BBD63023-94AC-4954-974B-F8C1A5FD9AB2}" destId="{51620FED-3890-4F52-9E1A-80672F8BCB8B}" srcOrd="1" destOrd="0" parTransId="{6903BFC1-A639-4779-95DE-2C56B6FE139D}" sibTransId="{0DB47E92-3259-45F9-84DA-73EDEE4D12B0}"/>
    <dgm:cxn modelId="{C0B50B3F-CA65-4B96-9197-837011064768}" srcId="{B6349966-10B3-49B7-A3FA-8A93FE8AD314}" destId="{261B35EB-93C2-421D-AE0F-25EB5656A9F3}" srcOrd="0" destOrd="0" parTransId="{67635061-A713-4602-87EB-EB4332940145}" sibTransId="{B7E33E7C-6639-414C-8267-19E25D1169EB}"/>
    <dgm:cxn modelId="{4B81D0A8-0D27-43D0-8493-B163E6C34DB7}" type="presOf" srcId="{BBD63023-94AC-4954-974B-F8C1A5FD9AB2}" destId="{E0C74FF8-7990-4180-B522-ADEE236344C2}" srcOrd="0" destOrd="0" presId="urn:microsoft.com/office/officeart/2005/8/layout/hList1"/>
    <dgm:cxn modelId="{5FCD9BD2-05F0-4D52-BAB0-4ABD6E0572AD}" srcId="{261B35EB-93C2-421D-AE0F-25EB5656A9F3}" destId="{3A786542-12A4-43E3-B30C-A08304925C06}" srcOrd="2" destOrd="0" parTransId="{AA66C6D9-305D-49D7-AC7A-FFD5E9FEFF1F}" sibTransId="{67C82BF3-40A7-4C09-B581-DB1CD13AC8EE}"/>
    <dgm:cxn modelId="{317544D2-276D-45DD-B266-4F144E2D9FF0}" srcId="{BBD63023-94AC-4954-974B-F8C1A5FD9AB2}" destId="{A41A1DA2-44AD-447F-BA30-078534A6F4BF}" srcOrd="2" destOrd="0" parTransId="{E40E2D17-3DD0-4874-9781-E34FFD81C2D5}" sibTransId="{0F932678-A03E-4112-94D5-AC8B949BAFBE}"/>
    <dgm:cxn modelId="{DFB43D64-44E9-42FC-A0B2-F29D0B685EC2}" srcId="{C68F47C2-493F-48FE-B9AD-C1AB194BC20A}" destId="{1232133E-1EDD-4C67-90EE-C0934A1805CC}" srcOrd="1" destOrd="0" parTransId="{4A7FE1CF-17CB-4F5C-8CA2-F3FC4D7C0C6F}" sibTransId="{92C445DD-B075-4BA9-8EF0-655887638D0E}"/>
    <dgm:cxn modelId="{EB2F8B00-2B95-41FD-9E42-04B7A9E9E8E7}" type="presOf" srcId="{1232133E-1EDD-4C67-90EE-C0934A1805CC}" destId="{A64DDD54-96CB-4A7A-B37F-AB734FB47576}" srcOrd="0" destOrd="1" presId="urn:microsoft.com/office/officeart/2005/8/layout/hList1"/>
    <dgm:cxn modelId="{90ED88E3-C9CC-47DF-9F0E-965D4832B843}" type="presOf" srcId="{A41A1DA2-44AD-447F-BA30-078534A6F4BF}" destId="{534C6225-CCC2-4263-A093-CE962927F046}" srcOrd="0" destOrd="2" presId="urn:microsoft.com/office/officeart/2005/8/layout/hList1"/>
    <dgm:cxn modelId="{719F38EC-51C5-4E33-A58A-1CDDFF8B2583}" type="presOf" srcId="{765586FC-B09C-48B5-9390-BE45D8636D10}" destId="{2E4A25B8-F8EF-4978-8912-335B5704CAB7}" srcOrd="0" destOrd="1" presId="urn:microsoft.com/office/officeart/2005/8/layout/hList1"/>
    <dgm:cxn modelId="{EDAC6C48-C408-4443-9C5C-FB1AD90C6CAC}" srcId="{B6349966-10B3-49B7-A3FA-8A93FE8AD314}" destId="{BBD63023-94AC-4954-974B-F8C1A5FD9AB2}" srcOrd="2" destOrd="0" parTransId="{968DEA0E-46A7-4045-B3FE-EAA4C9A30423}" sibTransId="{5C69DDA0-2A13-4D6D-9B25-4E92F1DC3C45}"/>
    <dgm:cxn modelId="{978A946A-C022-4938-8F95-2C4394996695}" type="presOf" srcId="{261B35EB-93C2-421D-AE0F-25EB5656A9F3}" destId="{EA416183-5997-44FE-8AA5-1361DD6E70CB}" srcOrd="0" destOrd="0" presId="urn:microsoft.com/office/officeart/2005/8/layout/hList1"/>
    <dgm:cxn modelId="{7C78813A-6CF6-4893-9C73-1D96FCC68B8A}" type="presOf" srcId="{3E3C8ECF-809A-4CED-AACC-A5341C7FB16E}" destId="{A64DDD54-96CB-4A7A-B37F-AB734FB47576}" srcOrd="0" destOrd="0" presId="urn:microsoft.com/office/officeart/2005/8/layout/hList1"/>
    <dgm:cxn modelId="{427C2110-B499-4814-BB7F-11E6EACA76C4}" type="presOf" srcId="{505C53DA-CF3C-449D-8636-5C8138B836FE}" destId="{5C93AB2E-D695-46A7-A5CE-FB3F392B6C1E}" srcOrd="0" destOrd="0" presId="urn:microsoft.com/office/officeart/2005/8/layout/hList1"/>
    <dgm:cxn modelId="{2707A3F9-356F-4D6D-8B5C-FB33886496C2}" type="presOf" srcId="{CE1EFCB7-6F3F-4E86-B188-BAE683C93AF0}" destId="{5C93AB2E-D695-46A7-A5CE-FB3F392B6C1E}" srcOrd="0" destOrd="1" presId="urn:microsoft.com/office/officeart/2005/8/layout/hList1"/>
    <dgm:cxn modelId="{626A8D68-0275-42DE-A79A-BE2AEE4D8104}" srcId="{C68F47C2-493F-48FE-B9AD-C1AB194BC20A}" destId="{3E3C8ECF-809A-4CED-AACC-A5341C7FB16E}" srcOrd="0" destOrd="0" parTransId="{E86A724B-16DD-4E4E-9409-7A1343519844}" sibTransId="{30DD0ED7-1DF0-4DF0-9107-767250642711}"/>
    <dgm:cxn modelId="{E450E8A9-9CE8-4E80-AF76-F46A5CDCBCB5}" type="presOf" srcId="{51620FED-3890-4F52-9E1A-80672F8BCB8B}" destId="{534C6225-CCC2-4263-A093-CE962927F046}" srcOrd="0" destOrd="1" presId="urn:microsoft.com/office/officeart/2005/8/layout/hList1"/>
    <dgm:cxn modelId="{0D0B1AC0-C9BB-447C-BF8C-06D9D34E790B}" srcId="{261B35EB-93C2-421D-AE0F-25EB5656A9F3}" destId="{765586FC-B09C-48B5-9390-BE45D8636D10}" srcOrd="1" destOrd="0" parTransId="{D7DC6C05-602F-4CE9-9CDE-3CD319976BC5}" sibTransId="{C6F8F740-50B9-4D43-AA48-F1410AA8C8AB}"/>
    <dgm:cxn modelId="{5DDFA067-CE7D-4434-9B8D-AD8BB67BCC2A}" type="presOf" srcId="{3A786542-12A4-43E3-B30C-A08304925C06}" destId="{2E4A25B8-F8EF-4978-8912-335B5704CAB7}" srcOrd="0" destOrd="2" presId="urn:microsoft.com/office/officeart/2005/8/layout/hList1"/>
    <dgm:cxn modelId="{AC875C3B-CCE3-4CC6-A2D1-55162F3EFD26}" srcId="{261B35EB-93C2-421D-AE0F-25EB5656A9F3}" destId="{A91281E6-2CF8-409E-B90D-2EBD8D126E19}" srcOrd="0" destOrd="0" parTransId="{56C65C60-F31E-4053-8CB3-9D91437CE1C7}" sibTransId="{512BF02D-24B3-4B36-A439-0FB3680F5118}"/>
    <dgm:cxn modelId="{1971C177-F379-45E3-8A8C-F2762869A875}" srcId="{FFE74339-2D04-4E47-B687-613A66D87C0A}" destId="{505C53DA-CF3C-449D-8636-5C8138B836FE}" srcOrd="0" destOrd="0" parTransId="{0A39D654-1076-434D-B5B3-9B52E436C875}" sibTransId="{BE3F34FC-7B6C-4E01-ABCD-D63214A35FD6}"/>
    <dgm:cxn modelId="{52CC4FA5-D576-4166-A3AF-C184539A007A}" type="presOf" srcId="{C68F47C2-493F-48FE-B9AD-C1AB194BC20A}" destId="{8AFFB1A6-457E-4CB9-AAEE-5859FFDC705A}" srcOrd="0" destOrd="0" presId="urn:microsoft.com/office/officeart/2005/8/layout/hList1"/>
    <dgm:cxn modelId="{F3A03067-24A8-4C04-B06A-AC2BF714FC8D}" type="presOf" srcId="{B6349966-10B3-49B7-A3FA-8A93FE8AD314}" destId="{84EDCE8D-3D4E-4B90-9E9B-14FD765A87CA}" srcOrd="0" destOrd="0" presId="urn:microsoft.com/office/officeart/2005/8/layout/hList1"/>
    <dgm:cxn modelId="{B8915C2E-785E-4B8A-A1B9-C1A6283DB386}" type="presOf" srcId="{ABEE6520-BB2D-4FB5-A58D-F3AC2F55A480}" destId="{534C6225-CCC2-4263-A093-CE962927F046}" srcOrd="0" destOrd="0" presId="urn:microsoft.com/office/officeart/2005/8/layout/hList1"/>
    <dgm:cxn modelId="{51EF0FF5-3CA8-4893-9293-C9210B8FE875}" srcId="{BBD63023-94AC-4954-974B-F8C1A5FD9AB2}" destId="{ABEE6520-BB2D-4FB5-A58D-F3AC2F55A480}" srcOrd="0" destOrd="0" parTransId="{76745294-53E3-428B-B00C-7D4A589826F7}" sibTransId="{C7FB72CF-1404-48DB-B9AE-9B2C6E2317A2}"/>
    <dgm:cxn modelId="{7B191837-FE34-42C5-B508-75A4EE06BF77}" type="presOf" srcId="{FFE74339-2D04-4E47-B687-613A66D87C0A}" destId="{91CFBA8B-93C9-41A2-B88F-B15945B19C1D}" srcOrd="0" destOrd="0" presId="urn:microsoft.com/office/officeart/2005/8/layout/hList1"/>
    <dgm:cxn modelId="{DE8AE595-21C1-493A-9BD7-E8FD8A07AE53}" srcId="{FFE74339-2D04-4E47-B687-613A66D87C0A}" destId="{CE1EFCB7-6F3F-4E86-B188-BAE683C93AF0}" srcOrd="1" destOrd="0" parTransId="{9284D1A9-4C74-4730-B10D-C58A94D76ECA}" sibTransId="{1750B659-BEA7-474E-8A26-8CB2A27E11C3}"/>
    <dgm:cxn modelId="{8AD98FBA-5285-4306-BD82-EC8D025F90DC}" type="presParOf" srcId="{84EDCE8D-3D4E-4B90-9E9B-14FD765A87CA}" destId="{10BE26A7-12B9-47E1-B393-8E3B708E9BE5}" srcOrd="0" destOrd="0" presId="urn:microsoft.com/office/officeart/2005/8/layout/hList1"/>
    <dgm:cxn modelId="{B5A517C1-8ABD-4FC4-B7A0-F65E580ED7DC}" type="presParOf" srcId="{10BE26A7-12B9-47E1-B393-8E3B708E9BE5}" destId="{EA416183-5997-44FE-8AA5-1361DD6E70CB}" srcOrd="0" destOrd="0" presId="urn:microsoft.com/office/officeart/2005/8/layout/hList1"/>
    <dgm:cxn modelId="{5DD03738-7D77-499F-823F-8966CA95330D}" type="presParOf" srcId="{10BE26A7-12B9-47E1-B393-8E3B708E9BE5}" destId="{2E4A25B8-F8EF-4978-8912-335B5704CAB7}" srcOrd="1" destOrd="0" presId="urn:microsoft.com/office/officeart/2005/8/layout/hList1"/>
    <dgm:cxn modelId="{275ED5FD-1C1D-423C-B2DC-ACEEA9C070D8}" type="presParOf" srcId="{84EDCE8D-3D4E-4B90-9E9B-14FD765A87CA}" destId="{4D978F53-789F-4E50-A693-BD8EC240F7AC}" srcOrd="1" destOrd="0" presId="urn:microsoft.com/office/officeart/2005/8/layout/hList1"/>
    <dgm:cxn modelId="{6FE5606C-2C4E-43F7-873E-F03BF60AEA46}" type="presParOf" srcId="{84EDCE8D-3D4E-4B90-9E9B-14FD765A87CA}" destId="{C2373411-88B7-4D77-8BB5-9DAC9C3FD092}" srcOrd="2" destOrd="0" presId="urn:microsoft.com/office/officeart/2005/8/layout/hList1"/>
    <dgm:cxn modelId="{58B7ADD5-A1B1-4D1C-A807-DEB6FA3AD6FD}" type="presParOf" srcId="{C2373411-88B7-4D77-8BB5-9DAC9C3FD092}" destId="{91CFBA8B-93C9-41A2-B88F-B15945B19C1D}" srcOrd="0" destOrd="0" presId="urn:microsoft.com/office/officeart/2005/8/layout/hList1"/>
    <dgm:cxn modelId="{BABFFC51-6E96-47D8-A195-362E30F3AE1F}" type="presParOf" srcId="{C2373411-88B7-4D77-8BB5-9DAC9C3FD092}" destId="{5C93AB2E-D695-46A7-A5CE-FB3F392B6C1E}" srcOrd="1" destOrd="0" presId="urn:microsoft.com/office/officeart/2005/8/layout/hList1"/>
    <dgm:cxn modelId="{8AD4889F-CF80-4293-9B4B-77B5F2C685BF}" type="presParOf" srcId="{84EDCE8D-3D4E-4B90-9E9B-14FD765A87CA}" destId="{B15A9995-3269-46D5-AFA9-83C5EC7A55BA}" srcOrd="3" destOrd="0" presId="urn:microsoft.com/office/officeart/2005/8/layout/hList1"/>
    <dgm:cxn modelId="{52D1A36F-D8B4-41E3-AA44-1D560B3CC23D}" type="presParOf" srcId="{84EDCE8D-3D4E-4B90-9E9B-14FD765A87CA}" destId="{6B8A4391-6BBF-40EB-88CE-6F83D8F0537C}" srcOrd="4" destOrd="0" presId="urn:microsoft.com/office/officeart/2005/8/layout/hList1"/>
    <dgm:cxn modelId="{85EBA959-AECF-4EF7-A03A-7460062849E5}" type="presParOf" srcId="{6B8A4391-6BBF-40EB-88CE-6F83D8F0537C}" destId="{E0C74FF8-7990-4180-B522-ADEE236344C2}" srcOrd="0" destOrd="0" presId="urn:microsoft.com/office/officeart/2005/8/layout/hList1"/>
    <dgm:cxn modelId="{25974F88-FADA-47FA-B1A7-697BEBC3D143}" type="presParOf" srcId="{6B8A4391-6BBF-40EB-88CE-6F83D8F0537C}" destId="{534C6225-CCC2-4263-A093-CE962927F046}" srcOrd="1" destOrd="0" presId="urn:microsoft.com/office/officeart/2005/8/layout/hList1"/>
    <dgm:cxn modelId="{61782833-22FB-484A-B4EA-D06EADEA1D09}" type="presParOf" srcId="{84EDCE8D-3D4E-4B90-9E9B-14FD765A87CA}" destId="{B0B4DC14-BB8F-44D3-90F4-A466EE1BE23D}" srcOrd="5" destOrd="0" presId="urn:microsoft.com/office/officeart/2005/8/layout/hList1"/>
    <dgm:cxn modelId="{8A5A70DA-E179-4828-BD00-28EF2F0738CB}" type="presParOf" srcId="{84EDCE8D-3D4E-4B90-9E9B-14FD765A87CA}" destId="{ECE4B5FE-A97F-49FD-A388-5B89C3E288C3}" srcOrd="6" destOrd="0" presId="urn:microsoft.com/office/officeart/2005/8/layout/hList1"/>
    <dgm:cxn modelId="{9AB52360-B635-4BA5-83BE-5EFDBEA7AFCD}" type="presParOf" srcId="{ECE4B5FE-A97F-49FD-A388-5B89C3E288C3}" destId="{8AFFB1A6-457E-4CB9-AAEE-5859FFDC705A}" srcOrd="0" destOrd="0" presId="urn:microsoft.com/office/officeart/2005/8/layout/hList1"/>
    <dgm:cxn modelId="{A381DD5A-6BDA-421A-8F29-E0C408C907FC}" type="presParOf" srcId="{ECE4B5FE-A97F-49FD-A388-5B89C3E288C3}" destId="{A64DDD54-96CB-4A7A-B37F-AB734FB475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16183-5997-44FE-8AA5-1361DD6E70CB}">
      <dsp:nvSpPr>
        <dsp:cNvPr id="0" name=""/>
        <dsp:cNvSpPr/>
      </dsp:nvSpPr>
      <dsp:spPr>
        <a:xfrm>
          <a:off x="2500" y="1570881"/>
          <a:ext cx="150355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관광지</a:t>
          </a:r>
          <a:r>
            <a:rPr lang="en-US" altLang="ko-KR" sz="1900" kern="1200" dirty="0" smtClean="0"/>
            <a:t>/</a:t>
          </a:r>
          <a:r>
            <a:rPr lang="ko-KR" altLang="en-US" sz="1900" kern="1200" dirty="0" smtClean="0"/>
            <a:t>맛집</a:t>
          </a:r>
          <a:endParaRPr lang="ko-KR" altLang="en-US" sz="1900" kern="1200" dirty="0"/>
        </a:p>
      </dsp:txBody>
      <dsp:txXfrm>
        <a:off x="2500" y="1570881"/>
        <a:ext cx="1503550" cy="547200"/>
      </dsp:txXfrm>
    </dsp:sp>
    <dsp:sp modelId="{2E4A25B8-F8EF-4978-8912-335B5704CAB7}">
      <dsp:nvSpPr>
        <dsp:cNvPr id="0" name=""/>
        <dsp:cNvSpPr/>
      </dsp:nvSpPr>
      <dsp:spPr>
        <a:xfrm>
          <a:off x="2500" y="2118081"/>
          <a:ext cx="1503550" cy="12060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보여주기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(HTML </a:t>
          </a:r>
          <a:r>
            <a:rPr lang="ko-KR" altLang="en-US" sz="1400" kern="1200" dirty="0" smtClean="0"/>
            <a:t>파싱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즐겨찾기에 저장</a:t>
          </a:r>
          <a:endParaRPr lang="ko-KR" altLang="en-US" sz="1400" kern="1200" dirty="0"/>
        </a:p>
      </dsp:txBody>
      <dsp:txXfrm>
        <a:off x="2500" y="2118081"/>
        <a:ext cx="1503550" cy="1206084"/>
      </dsp:txXfrm>
    </dsp:sp>
    <dsp:sp modelId="{91CFBA8B-93C9-41A2-B88F-B15945B19C1D}">
      <dsp:nvSpPr>
        <dsp:cNvPr id="0" name=""/>
        <dsp:cNvSpPr/>
      </dsp:nvSpPr>
      <dsp:spPr>
        <a:xfrm>
          <a:off x="1716548" y="1570881"/>
          <a:ext cx="150355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즐겨찾기</a:t>
          </a:r>
          <a:endParaRPr lang="ko-KR" altLang="en-US" sz="1900" kern="1200" dirty="0"/>
        </a:p>
      </dsp:txBody>
      <dsp:txXfrm>
        <a:off x="1716548" y="1570881"/>
        <a:ext cx="1503550" cy="547200"/>
      </dsp:txXfrm>
    </dsp:sp>
    <dsp:sp modelId="{5C93AB2E-D695-46A7-A5CE-FB3F392B6C1E}">
      <dsp:nvSpPr>
        <dsp:cNvPr id="0" name=""/>
        <dsp:cNvSpPr/>
      </dsp:nvSpPr>
      <dsp:spPr>
        <a:xfrm>
          <a:off x="1716548" y="2118081"/>
          <a:ext cx="1503550" cy="12060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저장한 즐겨찾기 보여주기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즐겨찾기 해제</a:t>
          </a:r>
          <a:endParaRPr lang="ko-KR" altLang="en-US" sz="1400" kern="1200" dirty="0"/>
        </a:p>
      </dsp:txBody>
      <dsp:txXfrm>
        <a:off x="1716548" y="2118081"/>
        <a:ext cx="1503550" cy="1206084"/>
      </dsp:txXfrm>
    </dsp:sp>
    <dsp:sp modelId="{E0C74FF8-7990-4180-B522-ADEE236344C2}">
      <dsp:nvSpPr>
        <dsp:cNvPr id="0" name=""/>
        <dsp:cNvSpPr/>
      </dsp:nvSpPr>
      <dsp:spPr>
        <a:xfrm>
          <a:off x="3430595" y="1570881"/>
          <a:ext cx="150355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일정</a:t>
          </a:r>
          <a:endParaRPr lang="ko-KR" altLang="en-US" sz="1900" kern="1200" dirty="0"/>
        </a:p>
      </dsp:txBody>
      <dsp:txXfrm>
        <a:off x="3430595" y="1570881"/>
        <a:ext cx="1503550" cy="547200"/>
      </dsp:txXfrm>
    </dsp:sp>
    <dsp:sp modelId="{534C6225-CCC2-4263-A093-CE962927F046}">
      <dsp:nvSpPr>
        <dsp:cNvPr id="0" name=""/>
        <dsp:cNvSpPr/>
      </dsp:nvSpPr>
      <dsp:spPr>
        <a:xfrm>
          <a:off x="3430595" y="2118081"/>
          <a:ext cx="1503550" cy="12060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일정 등록</a:t>
          </a:r>
          <a:r>
            <a:rPr lang="en-US" altLang="ko-KR" sz="1400" kern="1200" dirty="0" smtClean="0"/>
            <a:t>, </a:t>
          </a:r>
          <a:r>
            <a:rPr lang="ko-KR" altLang="en-US" sz="1400" kern="1200" dirty="0" smtClean="0"/>
            <a:t>삭제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즐겨찾기에서   가져오기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일기 작성</a:t>
          </a:r>
          <a:endParaRPr lang="ko-KR" altLang="en-US" sz="1400" kern="1200" dirty="0"/>
        </a:p>
      </dsp:txBody>
      <dsp:txXfrm>
        <a:off x="3430595" y="2118081"/>
        <a:ext cx="1503550" cy="1206084"/>
      </dsp:txXfrm>
    </dsp:sp>
    <dsp:sp modelId="{8AFFB1A6-457E-4CB9-AAEE-5859FFDC705A}">
      <dsp:nvSpPr>
        <dsp:cNvPr id="0" name=""/>
        <dsp:cNvSpPr/>
      </dsp:nvSpPr>
      <dsp:spPr>
        <a:xfrm>
          <a:off x="5144643" y="1570881"/>
          <a:ext cx="1503550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비용</a:t>
          </a:r>
          <a:endParaRPr lang="ko-KR" altLang="en-US" sz="1900" kern="1200" dirty="0"/>
        </a:p>
      </dsp:txBody>
      <dsp:txXfrm>
        <a:off x="5144643" y="1570881"/>
        <a:ext cx="1503550" cy="547200"/>
      </dsp:txXfrm>
    </dsp:sp>
    <dsp:sp modelId="{A64DDD54-96CB-4A7A-B37F-AB734FB47576}">
      <dsp:nvSpPr>
        <dsp:cNvPr id="0" name=""/>
        <dsp:cNvSpPr/>
      </dsp:nvSpPr>
      <dsp:spPr>
        <a:xfrm>
          <a:off x="5144643" y="2118081"/>
          <a:ext cx="1503550" cy="12060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총 금액 분류별로 표시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개별 사용 금액 조회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등록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삭제</a:t>
          </a:r>
          <a:endParaRPr lang="ko-KR" altLang="en-US" sz="1400" kern="1200" dirty="0"/>
        </a:p>
      </dsp:txBody>
      <dsp:txXfrm>
        <a:off x="5144643" y="2118081"/>
        <a:ext cx="1503550" cy="120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4F1A8-CACC-42DE-A069-7BF4B81DDE6E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154AB-B0D7-4767-B57A-40B557C62A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7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154AB-B0D7-4767-B57A-40B557C62AB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6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1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4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6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0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CC3D6"/>
            </a:gs>
            <a:gs pos="100000">
              <a:schemeClr val="accent1">
                <a:tint val="44500"/>
                <a:satMod val="160000"/>
                <a:lumMod val="89000"/>
                <a:lumOff val="1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4285-53EF-4978-B216-0EB695E59414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8EB7-C761-4D03-9A01-FF4F5A3DFA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제주항공 비행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25" y1="34294" x2="64688" y2="22190"/>
                        <a14:foregroundMark x1="36250" y1="42939" x2="36250" y2="42939"/>
                        <a14:foregroundMark x1="42188" y1="68300" x2="42188" y2="68300"/>
                        <a14:foregroundMark x1="41406" y1="63112" x2="41406" y2="63112"/>
                        <a14:foregroundMark x1="42188" y1="65130" x2="43906" y2="72911"/>
                        <a14:foregroundMark x1="30000" y1="41499" x2="46406" y2="47262"/>
                        <a14:backgroundMark x1="49531" y1="25648" x2="49531" y2="25648"/>
                        <a14:backgroundMark x1="48125" y1="27954" x2="60313" y2="18156"/>
                        <a14:backgroundMark x1="74063" y1="28530" x2="74063" y2="28530"/>
                        <a14:backgroundMark x1="84375" y1="40634" x2="84375" y2="40634"/>
                        <a14:backgroundMark x1="83594" y1="42075" x2="83594" y2="42075"/>
                        <a14:backgroundMark x1="69844" y1="31412" x2="69844" y2="31412"/>
                        <a14:backgroundMark x1="64063" y1="39481" x2="75469" y2="24784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27" y="3933204"/>
            <a:ext cx="2321364" cy="12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323" b="98495" l="2270" r="100000">
                        <a14:foregroundMark x1="7945" y1="74194" x2="7945" y2="74194"/>
                        <a14:foregroundMark x1="9710" y1="75484" x2="9710" y2="75484"/>
                        <a14:foregroundMark x1="90164" y1="62796" x2="90164" y2="62796"/>
                        <a14:foregroundMark x1="90416" y1="65376" x2="90416" y2="65376"/>
                        <a14:foregroundMark x1="91551" y1="66237" x2="91551" y2="66237"/>
                        <a14:foregroundMark x1="92434" y1="67097" x2="92434" y2="67097"/>
                        <a14:foregroundMark x1="14754" y1="66882" x2="14754" y2="66882"/>
                        <a14:foregroundMark x1="15511" y1="69677" x2="15511" y2="69677"/>
                        <a14:foregroundMark x1="49433" y1="42151" x2="49433" y2="42151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29"/>
          <a:stretch/>
        </p:blipFill>
        <p:spPr bwMode="auto">
          <a:xfrm>
            <a:off x="828723" y="4414216"/>
            <a:ext cx="7200801" cy="281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2" b="43011" l="9962" r="282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7" t="18193" r="71068" b="60087"/>
          <a:stretch/>
        </p:blipFill>
        <p:spPr bwMode="auto">
          <a:xfrm>
            <a:off x="1136998" y="3963490"/>
            <a:ext cx="990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28" y="2511970"/>
            <a:ext cx="1943076" cy="181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2" b="43011" l="9962" r="282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17" t="18193" r="71068" b="60087"/>
          <a:stretch/>
        </p:blipFill>
        <p:spPr bwMode="auto">
          <a:xfrm>
            <a:off x="6804248" y="3933204"/>
            <a:ext cx="990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1520" y="2927846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ist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</a:t>
            </a:r>
            <a:r>
              <a:rPr lang="en-US" altLang="ko-KR" sz="4400" b="1" dirty="0" smtClean="0">
                <a:solidFill>
                  <a:schemeClr val="tx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H</a:t>
            </a:r>
            <a:r>
              <a:rPr lang="en-US" altLang="ko-KR" sz="32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ere, travel </a:t>
            </a:r>
            <a:r>
              <a:rPr lang="en-US" altLang="ko-KR" sz="4400" dirty="0" smtClean="0">
                <a:solidFill>
                  <a:schemeClr val="tx2">
                    <a:lumMod val="5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og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김보성 김혜진 박준규 안소현 안상은</a:t>
            </a:r>
            <a:endParaRPr lang="en-US" altLang="ko-KR" sz="3200" dirty="0" smtClean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0" b="95946" l="182" r="96357">
                        <a14:foregroundMark x1="46812" y1="51351" x2="46812" y2="51351"/>
                        <a14:foregroundMark x1="59745" y1="16667" x2="59745" y2="16667"/>
                        <a14:foregroundMark x1="72678" y1="55405" x2="72678" y2="55405"/>
                        <a14:foregroundMark x1="78689" y1="84234" x2="78689" y2="84234"/>
                        <a14:foregroundMark x1="27140" y1="82883" x2="27140" y2="82883"/>
                        <a14:foregroundMark x1="41166" y1="79279" x2="17486" y2="79279"/>
                        <a14:foregroundMark x1="73953" y1="81982" x2="93260" y2="80180"/>
                        <a14:foregroundMark x1="58288" y1="16216" x2="58288" y2="16216"/>
                        <a14:foregroundMark x1="60291" y1="6757" x2="57195" y2="20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5281" cy="35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1418" y="829161"/>
            <a:ext cx="67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tx2">
                    <a:lumMod val="50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여기</a:t>
            </a:r>
            <a:r>
              <a:rPr lang="en-US" altLang="ko-KR" sz="6000" dirty="0" smtClean="0">
                <a:solidFill>
                  <a:schemeClr val="bg1">
                    <a:lumMod val="9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,</a:t>
            </a:r>
            <a:r>
              <a:rPr lang="en-US" altLang="ko-KR" sz="6000" dirty="0" smtClean="0"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6000" dirty="0" smtClean="0">
                <a:solidFill>
                  <a:schemeClr val="tx2">
                    <a:lumMod val="50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여</a:t>
            </a:r>
            <a:r>
              <a:rPr lang="ko-KR" altLang="en-US" sz="6000" dirty="0" smtClean="0">
                <a:solidFill>
                  <a:schemeClr val="bg1">
                    <a:lumMod val="9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행</a:t>
            </a:r>
            <a:r>
              <a:rPr lang="ko-KR" altLang="en-US" sz="6000" dirty="0" smtClean="0">
                <a:solidFill>
                  <a:schemeClr val="tx2">
                    <a:lumMod val="50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기</a:t>
            </a:r>
            <a:r>
              <a:rPr lang="ko-KR" altLang="en-US" sz="6000" dirty="0" smtClean="0">
                <a:solidFill>
                  <a:schemeClr val="bg1">
                    <a:lumMod val="95000"/>
                  </a:schemeClr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맑은 고딕 Semilight" panose="020B0502040204020203" pitchFamily="50" charset="-127"/>
              </a:rPr>
              <a:t>록</a:t>
            </a:r>
            <a:endParaRPr lang="ko-KR" altLang="en-US" sz="6000" dirty="0">
              <a:solidFill>
                <a:schemeClr val="bg1">
                  <a:lumMod val="95000"/>
                </a:schemeClr>
              </a:solidFill>
              <a:latin typeface="KoPub바탕체 Bold" panose="02020603020101020101" pitchFamily="18" charset="-127"/>
              <a:ea typeface="KoPub바탕체 Bold" panose="02020603020101020101" pitchFamily="18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9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50099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메인 메뉴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3878440" y="1687761"/>
            <a:ext cx="2610000" cy="4156087"/>
            <a:chOff x="319704" y="82733"/>
            <a:chExt cx="3303985" cy="6596583"/>
          </a:xfrm>
        </p:grpSpPr>
        <p:sp>
          <p:nvSpPr>
            <p:cNvPr id="57" name="직사각형 56"/>
            <p:cNvSpPr/>
            <p:nvPr/>
          </p:nvSpPr>
          <p:spPr>
            <a:xfrm>
              <a:off x="319705" y="702652"/>
              <a:ext cx="3303984" cy="5976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9704" y="82733"/>
              <a:ext cx="3303982" cy="622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 클릭 시 화면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2105" y="898623"/>
              <a:ext cx="3015952" cy="92772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72105" y="5586350"/>
              <a:ext cx="3015952" cy="92772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72105" y="2101977"/>
              <a:ext cx="3015952" cy="92772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79970" y="3254105"/>
              <a:ext cx="3015952" cy="92772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79970" y="4429003"/>
              <a:ext cx="3015952" cy="92772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hlinkClick r:id="rId2" action="ppaction://hlinksldjump"/>
            </p:cNvPr>
            <p:cNvSpPr txBox="1"/>
            <p:nvPr/>
          </p:nvSpPr>
          <p:spPr>
            <a:xfrm>
              <a:off x="1407860" y="1143749"/>
              <a:ext cx="1160171" cy="5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hlinkClick r:id="rId2" action="ppaction://hlinksldjump"/>
                </a:rPr>
                <a:t>관광지</a:t>
              </a:r>
              <a:endParaRPr lang="ko-KR" altLang="en-US" sz="1600" b="1" dirty="0"/>
            </a:p>
          </p:txBody>
        </p:sp>
        <p:sp>
          <p:nvSpPr>
            <p:cNvPr id="75" name="TextBox 74">
              <a:hlinkClick r:id="rId3" action="ppaction://hlinksldjump"/>
            </p:cNvPr>
            <p:cNvSpPr txBox="1"/>
            <p:nvPr/>
          </p:nvSpPr>
          <p:spPr>
            <a:xfrm>
              <a:off x="1519550" y="2297158"/>
              <a:ext cx="904292" cy="5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hlinkClick r:id="rId3" action="ppaction://hlinksldjump"/>
                </a:rPr>
                <a:t>맛집</a:t>
              </a:r>
              <a:endParaRPr lang="ko-KR" altLang="en-US" sz="16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19550" y="3479501"/>
              <a:ext cx="904292" cy="5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4" action="ppaction://hlinksldjump"/>
                </a:rPr>
                <a:t>일정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19550" y="4705962"/>
              <a:ext cx="904292" cy="5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hlinkClick r:id="rId5" action="ppaction://hlinksldjump"/>
                </a:rPr>
                <a:t>비용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TextBox 77">
              <a:hlinkClick r:id="rId6" action="ppaction://hlinksldjump"/>
            </p:cNvPr>
            <p:cNvSpPr txBox="1"/>
            <p:nvPr/>
          </p:nvSpPr>
          <p:spPr>
            <a:xfrm>
              <a:off x="1288038" y="5865544"/>
              <a:ext cx="1367316" cy="5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hlinkClick r:id="rId7" action="ppaction://hlinksldjump"/>
                </a:rPr>
                <a:t>즐겨찾기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4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37789"/>
            <a:ext cx="1101012" cy="576022"/>
            <a:chOff x="80730" y="2635475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3547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251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관광지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2015088" y="1879553"/>
            <a:ext cx="6336704" cy="4051797"/>
            <a:chOff x="674660" y="1105897"/>
            <a:chExt cx="7705380" cy="4480513"/>
          </a:xfrm>
        </p:grpSpPr>
        <p:sp>
          <p:nvSpPr>
            <p:cNvPr id="48" name="화살표: 오른쪽 92">
              <a:extLst>
                <a:ext uri="{FF2B5EF4-FFF2-40B4-BE49-F238E27FC236}">
                  <a16:creationId xmlns="" xmlns:a16="http://schemas.microsoft.com/office/drawing/2014/main" id="{DA6A2A57-0E32-4198-BE60-72596000E4F8}"/>
                </a:ext>
              </a:extLst>
            </p:cNvPr>
            <p:cNvSpPr/>
            <p:nvPr/>
          </p:nvSpPr>
          <p:spPr>
            <a:xfrm>
              <a:off x="4177107" y="3449917"/>
              <a:ext cx="773512" cy="527099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8539CA82-BBAD-4991-9AB6-139A49D174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3805" y="1798871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관광지 </a:t>
              </a:r>
              <a:r>
                <a:rPr lang="en-US" altLang="ko-KR" dirty="0">
                  <a:latin typeface="+mj-lt"/>
                </a:rPr>
                <a:t>1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21DE0DF3-8B7B-4017-878B-5E5441DDD4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0435" y="2617711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관광지 </a:t>
              </a:r>
              <a:r>
                <a:rPr lang="en-US" altLang="ko-KR" dirty="0">
                  <a:latin typeface="+mj-lt"/>
                </a:rPr>
                <a:t>2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46DFCCF-FEE8-48DD-BAF7-7A378F23AC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0435" y="3363215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관광지 </a:t>
              </a:r>
              <a:r>
                <a:rPr lang="en-US" altLang="ko-KR" dirty="0">
                  <a:latin typeface="+mj-lt"/>
                </a:rPr>
                <a:t>3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49436A2D-6B11-48E5-9BF8-EA112EB823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0530" y="4174005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관광지 </a:t>
              </a:r>
              <a:r>
                <a:rPr lang="en-US" altLang="ko-KR" dirty="0">
                  <a:latin typeface="+mj-lt"/>
                </a:rPr>
                <a:t>4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417C5109-1A78-475D-B7A9-33C30334B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1352" y="5048172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+mj-lt"/>
                </a:rPr>
                <a:t>관광지 </a:t>
              </a:r>
              <a:r>
                <a:rPr lang="en-US" altLang="ko-KR" dirty="0">
                  <a:latin typeface="+mj-lt"/>
                </a:rPr>
                <a:t>5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076056" y="1541643"/>
              <a:ext cx="3303984" cy="4029852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74660" y="1126982"/>
              <a:ext cx="330398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관광지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갈매기형 수장 57">
              <a:hlinkClick r:id="rId2" action="ppaction://hlinksldjump"/>
            </p:cNvPr>
            <p:cNvSpPr/>
            <p:nvPr/>
          </p:nvSpPr>
          <p:spPr>
            <a:xfrm flipH="1">
              <a:off x="763250" y="1225366"/>
              <a:ext cx="180020" cy="256674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74660" y="1568478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4660" y="2372034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2222" y="3158824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74773" y="3971856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75249" y="4782854"/>
              <a:ext cx="3303985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67908" y="1843476"/>
              <a:ext cx="2520280" cy="146091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467907" y="3490597"/>
              <a:ext cx="2520280" cy="60272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관광지 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470417" y="4174005"/>
              <a:ext cx="2520280" cy="58632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별점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23117" y="2187367"/>
              <a:ext cx="646331" cy="36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076055" y="1105897"/>
              <a:ext cx="330398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관광지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갈매기형 수장 79"/>
            <p:cNvSpPr/>
            <p:nvPr/>
          </p:nvSpPr>
          <p:spPr>
            <a:xfrm flipH="1">
              <a:off x="5179252" y="1205616"/>
              <a:ext cx="180020" cy="256674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4499992" y="2289328"/>
            <a:ext cx="232206" cy="3628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531630" y="2519842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00192" y="5383350"/>
            <a:ext cx="1463862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즐겨찾기 등록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2" name="직사각형 41"/>
          <p:cNvSpPr/>
          <p:nvPr/>
        </p:nvSpPr>
        <p:spPr>
          <a:xfrm>
            <a:off x="1588419" y="1276499"/>
            <a:ext cx="7190042" cy="535396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4948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/>
          <p:cNvGrpSpPr/>
          <p:nvPr/>
        </p:nvGrpSpPr>
        <p:grpSpPr>
          <a:xfrm>
            <a:off x="1588419" y="343333"/>
            <a:ext cx="7191293" cy="1052170"/>
            <a:chOff x="131587" y="2399474"/>
            <a:chExt cx="2443463" cy="576021"/>
          </a:xfrm>
        </p:grpSpPr>
        <p:sp>
          <p:nvSpPr>
            <p:cNvPr id="44" name="직사각형 43"/>
            <p:cNvSpPr/>
            <p:nvPr/>
          </p:nvSpPr>
          <p:spPr>
            <a:xfrm>
              <a:off x="131587" y="2534878"/>
              <a:ext cx="2443463" cy="347121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45" name="한쪽 모서리가 잘린 사각형 44"/>
            <p:cNvSpPr/>
            <p:nvPr/>
          </p:nvSpPr>
          <p:spPr>
            <a:xfrm flipH="1">
              <a:off x="167637" y="2571915"/>
              <a:ext cx="2382946" cy="250821"/>
            </a:xfrm>
            <a:prstGeom prst="snip1Rect">
              <a:avLst/>
            </a:prstGeom>
            <a:solidFill>
              <a:srgbClr val="1E526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729413" y="2399474"/>
              <a:ext cx="1335064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800" dirty="0" smtClean="0">
                  <a:solidFill>
                    <a:schemeClr val="bg1"/>
                  </a:solidFill>
                  <a:latin typeface="+mn-ea"/>
                  <a:ea typeface="+mn-ea"/>
                </a:rPr>
                <a:t>맛집</a:t>
              </a:r>
              <a:endParaRPr lang="ko-KR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030147" y="1859905"/>
            <a:ext cx="6338963" cy="4053600"/>
            <a:chOff x="671057" y="1105897"/>
            <a:chExt cx="7708983" cy="4482985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8539CA82-BBAD-4991-9AB6-139A49D174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3805" y="1798871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식당 </a:t>
              </a:r>
              <a:r>
                <a:rPr lang="en-US" altLang="ko-KR" dirty="0" smtClean="0">
                  <a:latin typeface="+mj-lt"/>
                </a:rPr>
                <a:t>1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1DE0DF3-8B7B-4017-878B-5E5441DDD4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0435" y="2617711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식당 </a:t>
              </a:r>
              <a:r>
                <a:rPr lang="en-US" altLang="ko-KR" dirty="0" smtClean="0">
                  <a:latin typeface="+mj-lt"/>
                </a:rPr>
                <a:t>2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246DFCCF-FEE8-48DD-BAF7-7A378F23AC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30435" y="3363215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식당 </a:t>
              </a:r>
              <a:r>
                <a:rPr lang="en-US" altLang="ko-KR" dirty="0" smtClean="0">
                  <a:latin typeface="+mj-lt"/>
                </a:rPr>
                <a:t>3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49436A2D-6B11-48E5-9BF8-EA112EB823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0530" y="4174005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식당 </a:t>
              </a:r>
              <a:r>
                <a:rPr lang="en-US" altLang="ko-KR" dirty="0" smtClean="0">
                  <a:latin typeface="+mj-lt"/>
                </a:rPr>
                <a:t>4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417C5109-1A78-475D-B7A9-33C30334B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1352" y="5048172"/>
              <a:ext cx="180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+mj-lt"/>
                </a:rPr>
                <a:t>식당 </a:t>
              </a:r>
              <a:r>
                <a:rPr lang="en-US" altLang="ko-KR" dirty="0" smtClean="0">
                  <a:latin typeface="+mj-lt"/>
                </a:rPr>
                <a:t>5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76056" y="1541643"/>
              <a:ext cx="3303984" cy="4029852"/>
            </a:xfrm>
            <a:prstGeom prst="rect">
              <a:avLst/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74660" y="1126982"/>
              <a:ext cx="330398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맛</a:t>
              </a:r>
              <a:r>
                <a:rPr lang="ko-KR" altLang="en-US" sz="1600" dirty="0">
                  <a:solidFill>
                    <a:schemeClr val="tx1"/>
                  </a:solidFill>
                </a:rPr>
                <a:t>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갈매기형 수장 75">
              <a:hlinkClick r:id="rId2" action="ppaction://hlinksldjump"/>
            </p:cNvPr>
            <p:cNvSpPr/>
            <p:nvPr/>
          </p:nvSpPr>
          <p:spPr>
            <a:xfrm flipH="1">
              <a:off x="763250" y="1225366"/>
              <a:ext cx="180020" cy="256674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74660" y="1568478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74660" y="2372034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71059" y="3173460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71058" y="3981770"/>
              <a:ext cx="3303985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1057" y="4785326"/>
              <a:ext cx="3303984" cy="8035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522062" y="1751888"/>
              <a:ext cx="2520281" cy="132822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509992" y="3153971"/>
              <a:ext cx="2520281" cy="104103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설명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509992" y="4239722"/>
              <a:ext cx="2520282" cy="43309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별점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62730" y="2014379"/>
              <a:ext cx="814806" cy="40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76055" y="1105897"/>
              <a:ext cx="330398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음식점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갈매기형 수장 108"/>
            <p:cNvSpPr/>
            <p:nvPr/>
          </p:nvSpPr>
          <p:spPr>
            <a:xfrm flipH="1">
              <a:off x="5179252" y="1205616"/>
              <a:ext cx="180020" cy="256674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6" name="화살표: 오른쪽 92">
            <a:extLst>
              <a:ext uri="{FF2B5EF4-FFF2-40B4-BE49-F238E27FC236}">
                <a16:creationId xmlns="" xmlns:a16="http://schemas.microsoft.com/office/drawing/2014/main" id="{DA6A2A57-0E32-4198-BE60-72596000E4F8}"/>
              </a:ext>
            </a:extLst>
          </p:cNvPr>
          <p:cNvSpPr/>
          <p:nvPr/>
        </p:nvSpPr>
        <p:spPr>
          <a:xfrm>
            <a:off x="4895409" y="3999286"/>
            <a:ext cx="636116" cy="47666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300192" y="5383350"/>
            <a:ext cx="1463862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즐겨찾기 등록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99992" y="2289328"/>
            <a:ext cx="232206" cy="3628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4531630" y="2519842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9513"/>
            <a:ext cx="1101012" cy="576022"/>
            <a:chOff x="80730" y="2647199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7199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251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일정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948761" y="1595258"/>
            <a:ext cx="6583679" cy="4716447"/>
            <a:chOff x="231707" y="260648"/>
            <a:chExt cx="8732782" cy="6408712"/>
          </a:xfrm>
        </p:grpSpPr>
        <p:sp>
          <p:nvSpPr>
            <p:cNvPr id="62" name="직사각형 61"/>
            <p:cNvSpPr/>
            <p:nvPr/>
          </p:nvSpPr>
          <p:spPr>
            <a:xfrm>
              <a:off x="251520" y="692696"/>
              <a:ext cx="4392488" cy="5976664"/>
            </a:xfrm>
            <a:prstGeom prst="rect">
              <a:avLst/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31707" y="260648"/>
              <a:ext cx="4412301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일정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45158" y="692696"/>
              <a:ext cx="4398849" cy="72008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45159" y="2845735"/>
              <a:ext cx="4398849" cy="72008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5159" y="1412776"/>
              <a:ext cx="4398849" cy="72008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45159" y="2132856"/>
              <a:ext cx="4398849" cy="720080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7564" y="863304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일차</a:t>
              </a:r>
              <a:endParaRPr lang="ko-KR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7990" y="157953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 smtClean="0"/>
                <a:t>일차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7990" y="22962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 smtClean="0"/>
                <a:t>일차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240" y="301634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r>
                <a:rPr lang="ko-KR" altLang="en-US" dirty="0" smtClean="0"/>
                <a:t>일차</a:t>
              </a:r>
              <a:endParaRPr lang="ko-KR" altLang="en-US" dirty="0"/>
            </a:p>
          </p:txBody>
        </p:sp>
        <p:sp>
          <p:nvSpPr>
            <p:cNvPr id="83" name="갈매기형 수장 82">
              <a:hlinkClick r:id="rId2" action="ppaction://hlinksldjump"/>
            </p:cNvPr>
            <p:cNvSpPr/>
            <p:nvPr/>
          </p:nvSpPr>
          <p:spPr>
            <a:xfrm flipH="1">
              <a:off x="467544" y="348335"/>
              <a:ext cx="180020" cy="256674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07375" y="467380"/>
              <a:ext cx="163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</a:t>
              </a:r>
              <a:r>
                <a:rPr lang="ko-KR" altLang="en-US" dirty="0" smtClean="0"/>
                <a:t>새 일정 등록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87322" y="116618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</a:t>
              </a:r>
              <a:r>
                <a:rPr lang="ko-KR" altLang="en-US" dirty="0" smtClean="0"/>
                <a:t>수정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87322" y="1725473"/>
              <a:ext cx="77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: </a:t>
              </a:r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860033" y="4293096"/>
              <a:ext cx="4104456" cy="20882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444423" y="4797152"/>
              <a:ext cx="2952328" cy="684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684666" y="5792477"/>
              <a:ext cx="770632" cy="37551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7441929" y="5776998"/>
              <a:ext cx="770632" cy="375519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2" name="Picture 2" descr="edit delet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722" y="91803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edit delet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722" y="1607447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edit delet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122" y="226995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edit delet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52" y="299171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edit delet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081" y="1252126"/>
              <a:ext cx="359999" cy="35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8" descr="add icon에 대한 이미지 검색결과">
              <a:hlinkClick r:id="rId4" action="ppaction://hlinksldjump"/>
            </p:cNvPr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640" y="30898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 descr="add icon에 대한 이미지 검색결과"/>
            <p:cNvPicPr preferRelativeResize="0"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081" y="567772"/>
              <a:ext cx="359999" cy="35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10" descr="trashcan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90876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10" descr="trashcan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585" y="160847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10" descr="trashcan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7600" y="226995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10" descr="trashcan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00" y="299171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10" descr="trashcan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081" y="1788471"/>
              <a:ext cx="359999" cy="35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74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8375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4247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일정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3864325" y="1685803"/>
            <a:ext cx="3023422" cy="4278481"/>
            <a:chOff x="4673245" y="289865"/>
            <a:chExt cx="3715178" cy="5781677"/>
          </a:xfrm>
        </p:grpSpPr>
        <p:sp>
          <p:nvSpPr>
            <p:cNvPr id="69" name="직사각형 68"/>
            <p:cNvSpPr/>
            <p:nvPr/>
          </p:nvSpPr>
          <p:spPr>
            <a:xfrm>
              <a:off x="4673246" y="742950"/>
              <a:ext cx="3715177" cy="5328592"/>
            </a:xfrm>
            <a:prstGeom prst="rect">
              <a:avLst/>
            </a:prstGeom>
            <a:noFill/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860032" y="908720"/>
              <a:ext cx="1152128" cy="43204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제주여행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530834" y="905346"/>
              <a:ext cx="688268" cy="43542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일</a:t>
              </a:r>
              <a:r>
                <a:rPr lang="ko-KR" altLang="en-US" sz="1400" dirty="0">
                  <a:solidFill>
                    <a:schemeClr val="tx1"/>
                  </a:solidFill>
                </a:rPr>
                <a:t>차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 flipH="1">
              <a:off x="6149095" y="908721"/>
              <a:ext cx="383830" cy="43204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60442" y="3990806"/>
              <a:ext cx="3311958" cy="136815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60441" y="1614542"/>
              <a:ext cx="1288654" cy="3516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여행지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맛집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860032" y="1575135"/>
              <a:ext cx="3313283" cy="1826913"/>
              <a:chOff x="4860032" y="1575135"/>
              <a:chExt cx="3313283" cy="1826913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4860032" y="2022707"/>
                <a:ext cx="3312368" cy="34471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여행지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맛집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4860947" y="2367420"/>
                <a:ext cx="3312368" cy="34471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여행지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맛집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860947" y="2709279"/>
                <a:ext cx="3312368" cy="34471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여행지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맛집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860032" y="3057335"/>
                <a:ext cx="3312368" cy="344713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여행지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맛집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205240" y="1575135"/>
                <a:ext cx="1054402" cy="360040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hlinkClick r:id="rId2" action="ppaction://hlinksldjump"/>
                  </a:rPr>
                  <a:t>가져오기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>
            <a:xfrm>
              <a:off x="4860032" y="3581400"/>
              <a:ext cx="1152128" cy="3516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일기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218187" y="5516175"/>
              <a:ext cx="954213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673245" y="310902"/>
              <a:ext cx="3715177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일정 추가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54544" y="289865"/>
              <a:ext cx="412075" cy="499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</a:t>
              </a:r>
              <a:endParaRPr lang="ko-KR" altLang="en-US" b="1" dirty="0"/>
            </a:p>
          </p:txBody>
        </p:sp>
      </p:grpSp>
      <p:sp>
        <p:nvSpPr>
          <p:cNvPr id="51" name="갈매기형 수장 50">
            <a:hlinkClick r:id="rId3" action="ppaction://hlinksldjump"/>
          </p:cNvPr>
          <p:cNvSpPr/>
          <p:nvPr/>
        </p:nvSpPr>
        <p:spPr>
          <a:xfrm flipH="1">
            <a:off x="3942319" y="1743668"/>
            <a:ext cx="148027" cy="232089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0486" y="2968118"/>
            <a:ext cx="232206" cy="1020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516216" y="3039094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8375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4247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err="1" smtClean="0">
                    <a:solidFill>
                      <a:schemeClr val="bg1"/>
                    </a:solidFill>
                    <a:latin typeface="+mn-ea"/>
                    <a:ea typeface="+mn-ea"/>
                  </a:rPr>
                  <a:t>즐겨찾기를</a:t>
                </a:r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 가져오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rPr>
                  <a:t>기</a:t>
                </a:r>
              </a:p>
            </p:txBody>
          </p:sp>
        </p:grp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190"/>
              </p:ext>
            </p:extLst>
          </p:nvPr>
        </p:nvGraphicFramePr>
        <p:xfrm>
          <a:off x="3167798" y="2494290"/>
          <a:ext cx="4176290" cy="1432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105"/>
                <a:gridCol w="3031905"/>
                <a:gridCol w="208280"/>
              </a:tblGrid>
              <a:tr h="2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관광지 명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장소</a:t>
                      </a:r>
                      <a:r>
                        <a:rPr lang="en-US" altLang="ko-KR" sz="1400" baseline="0" dirty="0" smtClean="0"/>
                        <a:t> 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제주도 어디어디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987825" y="1483683"/>
            <a:ext cx="4536503" cy="4985825"/>
            <a:chOff x="2016181" y="1375280"/>
            <a:chExt cx="4536503" cy="4985825"/>
          </a:xfrm>
        </p:grpSpPr>
        <p:grpSp>
          <p:nvGrpSpPr>
            <p:cNvPr id="3" name="그룹 2"/>
            <p:cNvGrpSpPr/>
            <p:nvPr/>
          </p:nvGrpSpPr>
          <p:grpSpPr>
            <a:xfrm>
              <a:off x="2016181" y="1375280"/>
              <a:ext cx="4536503" cy="4985825"/>
              <a:chOff x="251520" y="116632"/>
              <a:chExt cx="6696744" cy="640871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51520" y="548680"/>
                <a:ext cx="6696744" cy="597666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51520" y="116632"/>
                <a:ext cx="6696744" cy="432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즐겨찾기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2232205" y="1885010"/>
              <a:ext cx="1188132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관광지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206309" y="4132652"/>
              <a:ext cx="1188132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맛집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갈매기형 수장 85">
            <a:hlinkClick r:id="rId2" action="ppaction://hlinksldjump"/>
          </p:cNvPr>
          <p:cNvSpPr/>
          <p:nvPr/>
        </p:nvSpPr>
        <p:spPr>
          <a:xfrm flipH="1">
            <a:off x="2996122" y="1560572"/>
            <a:ext cx="135718" cy="18889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88" name="그룹 87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>
            <a:off x="7158226" y="2894694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53332"/>
              </p:ext>
            </p:extLst>
          </p:nvPr>
        </p:nvGraphicFramePr>
        <p:xfrm>
          <a:off x="3204022" y="4725144"/>
          <a:ext cx="4176290" cy="1432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6105"/>
                <a:gridCol w="3031905"/>
                <a:gridCol w="208280"/>
              </a:tblGrid>
              <a:tr h="2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맛집 명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장소</a:t>
                      </a:r>
                      <a:r>
                        <a:rPr lang="en-US" altLang="ko-KR" sz="1400" baseline="0" dirty="0" smtClean="0"/>
                        <a:t> 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제주도 어디어디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모서리가 둥근 직사각형 50"/>
          <p:cNvSpPr/>
          <p:nvPr/>
        </p:nvSpPr>
        <p:spPr>
          <a:xfrm>
            <a:off x="7183030" y="5109542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251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4247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588419" y="343333"/>
            <a:ext cx="7191293" cy="1188064"/>
            <a:chOff x="1588419" y="343333"/>
            <a:chExt cx="7191293" cy="1188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1588419" y="34333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비용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872000" y="828000"/>
              <a:ext cx="6641517" cy="703397"/>
              <a:chOff x="1872000" y="828000"/>
              <a:chExt cx="6641517" cy="70339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872000" y="828000"/>
                <a:ext cx="198018" cy="679716"/>
                <a:chOff x="1903751" y="1565529"/>
                <a:chExt cx="198018" cy="778725"/>
              </a:xfrm>
            </p:grpSpPr>
            <p:sp>
              <p:nvSpPr>
                <p:cNvPr id="54" name="타원 53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8315499" y="851681"/>
                <a:ext cx="198018" cy="679716"/>
                <a:chOff x="1903751" y="1565529"/>
                <a:chExt cx="198018" cy="778725"/>
              </a:xfrm>
            </p:grpSpPr>
            <p:sp>
              <p:nvSpPr>
                <p:cNvPr id="58" name="타원 57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61" name="직사각형 60"/>
          <p:cNvSpPr/>
          <p:nvPr/>
        </p:nvSpPr>
        <p:spPr>
          <a:xfrm>
            <a:off x="1588419" y="1276499"/>
            <a:ext cx="7190042" cy="535396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06058"/>
              </p:ext>
            </p:extLst>
          </p:nvPr>
        </p:nvGraphicFramePr>
        <p:xfrm>
          <a:off x="2843807" y="2355570"/>
          <a:ext cx="4536505" cy="1432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16804"/>
                <a:gridCol w="3519701"/>
              </a:tblGrid>
              <a:tr h="17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식비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교통비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숙박비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0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843807" y="1483683"/>
            <a:ext cx="4536503" cy="4985825"/>
            <a:chOff x="251520" y="116632"/>
            <a:chExt cx="6696744" cy="6408712"/>
          </a:xfrm>
        </p:grpSpPr>
        <p:sp>
          <p:nvSpPr>
            <p:cNvPr id="67" name="직사각형 66"/>
            <p:cNvSpPr/>
            <p:nvPr/>
          </p:nvSpPr>
          <p:spPr>
            <a:xfrm>
              <a:off x="251520" y="548680"/>
              <a:ext cx="6696744" cy="597666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51520" y="116632"/>
              <a:ext cx="669674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871880" y="6093295"/>
            <a:ext cx="2596342" cy="3665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가격 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468224" y="6093295"/>
            <a:ext cx="912088" cy="36657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user\Desktop\비용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15" y="5901182"/>
            <a:ext cx="10001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갈매기형 수장 71">
            <a:hlinkClick r:id="rId3" action="ppaction://hlinksldjump"/>
          </p:cNvPr>
          <p:cNvSpPr/>
          <p:nvPr/>
        </p:nvSpPr>
        <p:spPr>
          <a:xfrm flipH="1">
            <a:off x="2966076" y="1560572"/>
            <a:ext cx="135718" cy="18889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05726"/>
              </p:ext>
            </p:extLst>
          </p:nvPr>
        </p:nvGraphicFramePr>
        <p:xfrm>
          <a:off x="3101794" y="4149080"/>
          <a:ext cx="4061866" cy="1432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9111"/>
                <a:gridCol w="2944475"/>
                <a:gridCol w="208280"/>
              </a:tblGrid>
              <a:tr h="34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식비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en-US" altLang="ko-KR" sz="1600" dirty="0" smtClean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6" name="Picture 10" descr="trashcan ic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881" y="4557006"/>
            <a:ext cx="251623" cy="24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6973376" y="4711162"/>
            <a:ext cx="180000" cy="53392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941855" y="1910977"/>
            <a:ext cx="1347473" cy="360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총 사용금액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251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즐겨찾기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54551"/>
              </p:ext>
            </p:extLst>
          </p:nvPr>
        </p:nvGraphicFramePr>
        <p:xfrm>
          <a:off x="2387745" y="2510259"/>
          <a:ext cx="4176465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2127"/>
                <a:gridCol w="2568274"/>
                <a:gridCol w="576064"/>
              </a:tblGrid>
              <a:tr h="2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관광지 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장소</a:t>
                      </a:r>
                      <a:r>
                        <a:rPr lang="en-US" altLang="ko-KR" sz="1400" baseline="0" dirty="0" smtClean="0"/>
                        <a:t> 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제주도 어디어디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6" name="하트 75"/>
          <p:cNvSpPr/>
          <p:nvPr/>
        </p:nvSpPr>
        <p:spPr>
          <a:xfrm>
            <a:off x="6129160" y="2922518"/>
            <a:ext cx="234000" cy="2340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71721" y="1483683"/>
            <a:ext cx="4536503" cy="4985825"/>
            <a:chOff x="2016181" y="1375280"/>
            <a:chExt cx="4536503" cy="4985825"/>
          </a:xfrm>
        </p:grpSpPr>
        <p:grpSp>
          <p:nvGrpSpPr>
            <p:cNvPr id="3" name="그룹 2"/>
            <p:cNvGrpSpPr/>
            <p:nvPr/>
          </p:nvGrpSpPr>
          <p:grpSpPr>
            <a:xfrm>
              <a:off x="2016181" y="1375280"/>
              <a:ext cx="4536503" cy="4985825"/>
              <a:chOff x="251520" y="116632"/>
              <a:chExt cx="6696744" cy="6408712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251520" y="548680"/>
                <a:ext cx="6696744" cy="597666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51520" y="116632"/>
                <a:ext cx="6696744" cy="4320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즐겨찾기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2232205" y="1885010"/>
              <a:ext cx="1188132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관광지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206309" y="4132652"/>
              <a:ext cx="1188132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맛집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71214"/>
              </p:ext>
            </p:extLst>
          </p:nvPr>
        </p:nvGraphicFramePr>
        <p:xfrm>
          <a:off x="2351739" y="4741316"/>
          <a:ext cx="4176465" cy="1463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8133"/>
                <a:gridCol w="2532268"/>
                <a:gridCol w="576064"/>
              </a:tblGrid>
              <a:tr h="2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맛집 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장소</a:t>
                      </a:r>
                      <a:r>
                        <a:rPr lang="en-US" altLang="ko-KR" sz="1400" baseline="0" dirty="0" smtClean="0"/>
                        <a:t> 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제주도 어디어디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987514" y="1817476"/>
            <a:ext cx="1355369" cy="751856"/>
            <a:chOff x="7212657" y="548680"/>
            <a:chExt cx="1550065" cy="801380"/>
          </a:xfrm>
        </p:grpSpPr>
        <p:sp>
          <p:nvSpPr>
            <p:cNvPr id="82" name="하트 81"/>
            <p:cNvSpPr/>
            <p:nvPr/>
          </p:nvSpPr>
          <p:spPr>
            <a:xfrm>
              <a:off x="7212657" y="618700"/>
              <a:ext cx="267614" cy="2494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하트 82"/>
            <p:cNvSpPr/>
            <p:nvPr/>
          </p:nvSpPr>
          <p:spPr>
            <a:xfrm>
              <a:off x="7212657" y="1082411"/>
              <a:ext cx="267614" cy="249413"/>
            </a:xfrm>
            <a:prstGeom prst="hear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52320" y="5486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 </a:t>
              </a:r>
              <a:r>
                <a:rPr lang="ko-KR" altLang="en-US" sz="1600" dirty="0" smtClean="0"/>
                <a:t>즐겨찾기</a:t>
              </a:r>
              <a:endParaRPr lang="ko-KR" altLang="en-US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6578" y="980728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 </a:t>
              </a:r>
              <a:r>
                <a:rPr lang="ko-KR" altLang="en-US" sz="1600" dirty="0" smtClean="0"/>
                <a:t>해제</a:t>
              </a:r>
              <a:endParaRPr lang="ko-KR" altLang="en-US" sz="1600" dirty="0"/>
            </a:p>
          </p:txBody>
        </p:sp>
      </p:grpSp>
      <p:sp>
        <p:nvSpPr>
          <p:cNvPr id="86" name="갈매기형 수장 85"/>
          <p:cNvSpPr/>
          <p:nvPr/>
        </p:nvSpPr>
        <p:spPr>
          <a:xfrm flipH="1">
            <a:off x="2293990" y="1560572"/>
            <a:ext cx="135718" cy="188897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88" name="그룹 87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8" name="자유형 117"/>
          <p:cNvSpPr>
            <a:spLocks/>
          </p:cNvSpPr>
          <p:nvPr/>
        </p:nvSpPr>
        <p:spPr bwMode="auto">
          <a:xfrm>
            <a:off x="3726657" y="1542753"/>
            <a:ext cx="184548" cy="2067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6D482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하트 118"/>
          <p:cNvSpPr/>
          <p:nvPr/>
        </p:nvSpPr>
        <p:spPr>
          <a:xfrm>
            <a:off x="6129160" y="5157192"/>
            <a:ext cx="234000" cy="2340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260689">
            <a:off x="3220999" y="1904496"/>
            <a:ext cx="348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pic>
        <p:nvPicPr>
          <p:cNvPr id="15" name="Picture 21" descr="C:\Users\admin\AppData\Local\Microsoft\Windows\Temporary Internet Files\Content.IE5\62EXPDS4\letters-382121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42">
            <a:off x="3271924" y="3676986"/>
            <a:ext cx="414739" cy="2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260689">
            <a:off x="3220999" y="2073772"/>
            <a:ext cx="348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THANK</a:t>
            </a:r>
          </a:p>
        </p:txBody>
      </p:sp>
      <p:sp>
        <p:nvSpPr>
          <p:cNvPr id="8" name="직사각형 7"/>
          <p:cNvSpPr/>
          <p:nvPr/>
        </p:nvSpPr>
        <p:spPr>
          <a:xfrm rot="314087">
            <a:off x="5008361" y="2675206"/>
            <a:ext cx="1245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D43212"/>
                </a:solidFill>
                <a:latin typeface="+mn-ea"/>
              </a:rPr>
              <a:t>YOU</a:t>
            </a:r>
            <a:endParaRPr lang="ko-KR" altLang="en-US" sz="4000" b="1" dirty="0">
              <a:solidFill>
                <a:srgbClr val="D43212"/>
              </a:solidFill>
              <a:latin typeface="+mn-ea"/>
            </a:endParaRPr>
          </a:p>
        </p:txBody>
      </p:sp>
      <p:pic>
        <p:nvPicPr>
          <p:cNvPr id="15" name="Picture 21" descr="C:\Users\admin\AppData\Local\Microsoft\Windows\Temporary Internet Files\Content.IE5\62EXPDS4\letters-382121_6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6842">
            <a:off x="3271924" y="3676986"/>
            <a:ext cx="414739" cy="2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29890" y="2315710"/>
            <a:ext cx="2884225" cy="363357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5856" y="10527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D4321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</a:t>
            </a:r>
            <a:r>
              <a:rPr lang="en-US" altLang="ko-KR" sz="54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IST</a:t>
            </a:r>
            <a:endParaRPr lang="ko-KR" altLang="en-US" sz="5400" b="1" dirty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9803" y="2564904"/>
            <a:ext cx="215633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 </a:t>
            </a:r>
            <a:r>
              <a:rPr lang="ko-KR" altLang="en-US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</a:t>
            </a:r>
            <a:endParaRPr lang="en-US" altLang="ko-KR" sz="2000" b="1" dirty="0" smtClean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000" b="1" dirty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 </a:t>
            </a:r>
            <a:r>
              <a:rPr lang="ko-KR" altLang="en-US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요구사항</a:t>
            </a:r>
            <a:endParaRPr lang="en-US" altLang="ko-KR" sz="2000" b="1" dirty="0" smtClean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000" b="1" dirty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 </a:t>
            </a:r>
            <a:r>
              <a:rPr lang="ko-KR" altLang="en-US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</a:t>
            </a:r>
            <a:endParaRPr lang="en-US" altLang="ko-KR" sz="2000" b="1" dirty="0" smtClean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2000" b="1" dirty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 </a:t>
            </a:r>
            <a:r>
              <a:rPr lang="en-US" altLang="ko-KR" sz="24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</a:p>
          <a:p>
            <a:endParaRPr lang="en-US" altLang="ko-KR" sz="2000" b="1" dirty="0">
              <a:solidFill>
                <a:srgbClr val="1E526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 </a:t>
            </a:r>
            <a:r>
              <a:rPr lang="en-US" altLang="ko-KR" sz="2400" b="1" dirty="0" smtClean="0">
                <a:solidFill>
                  <a:srgbClr val="1E52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Q&amp;A</a:t>
            </a:r>
          </a:p>
        </p:txBody>
      </p:sp>
      <p:pic>
        <p:nvPicPr>
          <p:cNvPr id="8" name="Picture 4" descr="C:\Users\admin\AppData\Local\Microsoft\Windows\Temporary Internet Files\Content.IE5\TAU5Q086\paper-clip-27821_640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73" y="2181201"/>
            <a:ext cx="297085" cy="3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8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6612" y="1001500"/>
            <a:ext cx="1101012" cy="1682067"/>
            <a:chOff x="72820" y="532128"/>
            <a:chExt cx="1101012" cy="1682067"/>
          </a:xfrm>
        </p:grpSpPr>
        <p:sp>
          <p:nvSpPr>
            <p:cNvPr id="36" name="직사각형 35"/>
            <p:cNvSpPr/>
            <p:nvPr/>
          </p:nvSpPr>
          <p:spPr>
            <a:xfrm>
              <a:off x="137526" y="602025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한쪽 모서리가 잘린 사각형 36"/>
            <p:cNvSpPr/>
            <p:nvPr/>
          </p:nvSpPr>
          <p:spPr>
            <a:xfrm flipH="1">
              <a:off x="201215" y="647339"/>
              <a:ext cx="864096" cy="345600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72820" y="532128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r>
                <a:rPr lang="en-US" altLang="ko-KR" sz="1800" dirty="0" smtClean="0">
                  <a:solidFill>
                    <a:schemeClr val="bg1"/>
                  </a:solidFill>
                  <a:latin typeface="+mn-ea"/>
                  <a:ea typeface="+mn-ea"/>
                </a:rPr>
                <a:t>. </a:t>
              </a:r>
              <a:r>
                <a:rPr lang="ko-KR" altLang="en-US" sz="1800" dirty="0" smtClean="0">
                  <a:solidFill>
                    <a:schemeClr val="bg1"/>
                  </a:solidFill>
                  <a:latin typeface="+mn-ea"/>
                  <a:ea typeface="+mn-ea"/>
                </a:rPr>
                <a:t>주</a:t>
              </a:r>
              <a:r>
                <a:rPr lang="ko-KR" altLang="en-US" sz="1800" dirty="0">
                  <a:solidFill>
                    <a:schemeClr val="bg1"/>
                  </a:solidFill>
                  <a:latin typeface="+mn-ea"/>
                  <a:ea typeface="+mn-ea"/>
                </a:rPr>
                <a:t>제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45436" y="3229085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직사각형 39"/>
          <p:cNvSpPr/>
          <p:nvPr/>
        </p:nvSpPr>
        <p:spPr>
          <a:xfrm>
            <a:off x="145436" y="368908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잘린 사각형 40"/>
          <p:cNvSpPr/>
          <p:nvPr/>
        </p:nvSpPr>
        <p:spPr>
          <a:xfrm flipH="1">
            <a:off x="201215" y="326506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한쪽 모서리가 잘린 사각형 41"/>
          <p:cNvSpPr/>
          <p:nvPr/>
        </p:nvSpPr>
        <p:spPr>
          <a:xfrm flipH="1">
            <a:off x="201215" y="3725063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6612" y="2703101"/>
            <a:ext cx="1101012" cy="576022"/>
            <a:chOff x="80730" y="4400787"/>
            <a:chExt cx="1101012" cy="576021"/>
          </a:xfrm>
        </p:grpSpPr>
        <p:sp>
          <p:nvSpPr>
            <p:cNvPr id="44" name="직사각형 43"/>
            <p:cNvSpPr/>
            <p:nvPr/>
          </p:nvSpPr>
          <p:spPr>
            <a:xfrm>
              <a:off x="145436" y="453200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한쪽 모서리가 잘린 사각형 44"/>
            <p:cNvSpPr/>
            <p:nvPr/>
          </p:nvSpPr>
          <p:spPr>
            <a:xfrm flipH="1">
              <a:off x="201215" y="4565597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80730" y="440078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요구사항</a:t>
              </a:r>
              <a:endParaRPr lang="ko-KR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제목 1"/>
          <p:cNvSpPr txBox="1">
            <a:spLocks/>
          </p:cNvSpPr>
          <p:nvPr/>
        </p:nvSpPr>
        <p:spPr>
          <a:xfrm>
            <a:off x="80730" y="3095474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80730" y="3561334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UI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588419" y="343333"/>
            <a:ext cx="7191293" cy="6287133"/>
            <a:chOff x="1588419" y="343333"/>
            <a:chExt cx="7191293" cy="6287133"/>
          </a:xfrm>
        </p:grpSpPr>
        <p:grpSp>
          <p:nvGrpSpPr>
            <p:cNvPr id="74" name="그룹 73"/>
            <p:cNvGrpSpPr/>
            <p:nvPr/>
          </p:nvGrpSpPr>
          <p:grpSpPr>
            <a:xfrm>
              <a:off x="1588419" y="343333"/>
              <a:ext cx="7191293" cy="6287133"/>
              <a:chOff x="1649669" y="384253"/>
              <a:chExt cx="7191293" cy="6287133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649669" y="1317419"/>
                <a:ext cx="7190042" cy="5353967"/>
              </a:xfrm>
              <a:prstGeom prst="rect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1649669" y="384253"/>
                <a:ext cx="7191293" cy="1052170"/>
                <a:chOff x="131587" y="2399474"/>
                <a:chExt cx="2443463" cy="576021"/>
              </a:xfrm>
            </p:grpSpPr>
            <p:sp>
              <p:nvSpPr>
                <p:cNvPr id="90" name="직사각형 89"/>
                <p:cNvSpPr/>
                <p:nvPr/>
              </p:nvSpPr>
              <p:spPr>
                <a:xfrm>
                  <a:off x="131587" y="2534878"/>
                  <a:ext cx="2443463" cy="347121"/>
                </a:xfrm>
                <a:prstGeom prst="rect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91" name="한쪽 모서리가 잘린 사각형 90"/>
                <p:cNvSpPr/>
                <p:nvPr/>
              </p:nvSpPr>
              <p:spPr>
                <a:xfrm flipH="1">
                  <a:off x="167637" y="2571915"/>
                  <a:ext cx="2382946" cy="250821"/>
                </a:xfrm>
                <a:prstGeom prst="snip1Rect">
                  <a:avLst/>
                </a:prstGeom>
                <a:solidFill>
                  <a:srgbClr val="1E5260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제목 1"/>
                <p:cNvSpPr txBox="1">
                  <a:spLocks/>
                </p:cNvSpPr>
                <p:nvPr/>
              </p:nvSpPr>
              <p:spPr>
                <a:xfrm>
                  <a:off x="729413" y="2399474"/>
                  <a:ext cx="1335064" cy="5760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800" dirty="0" smtClean="0">
                      <a:solidFill>
                        <a:schemeClr val="bg1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제주도 여행</a:t>
                  </a:r>
                  <a:endParaRPr lang="ko-KR" altLang="en-US" sz="2800" dirty="0"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872000" y="828000"/>
              <a:ext cx="6641517" cy="703397"/>
              <a:chOff x="1872000" y="828000"/>
              <a:chExt cx="6641517" cy="703397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1872000" y="828000"/>
                <a:ext cx="198018" cy="679716"/>
                <a:chOff x="1903751" y="1565529"/>
                <a:chExt cx="198018" cy="778725"/>
              </a:xfrm>
            </p:grpSpPr>
            <p:sp>
              <p:nvSpPr>
                <p:cNvPr id="81" name="타원 80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>
                <a:off x="8315499" y="851681"/>
                <a:ext cx="198018" cy="679716"/>
                <a:chOff x="1903751" y="1565529"/>
                <a:chExt cx="198018" cy="778725"/>
              </a:xfrm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56" name="그룹 55"/>
          <p:cNvGrpSpPr/>
          <p:nvPr/>
        </p:nvGrpSpPr>
        <p:grpSpPr>
          <a:xfrm>
            <a:off x="2051720" y="4365104"/>
            <a:ext cx="6264696" cy="1826334"/>
            <a:chOff x="2051720" y="4365104"/>
            <a:chExt cx="6264696" cy="1826334"/>
          </a:xfrm>
        </p:grpSpPr>
        <p:sp>
          <p:nvSpPr>
            <p:cNvPr id="52" name="직사각형 51"/>
            <p:cNvSpPr/>
            <p:nvPr/>
          </p:nvSpPr>
          <p:spPr>
            <a:xfrm>
              <a:off x="2483768" y="4365104"/>
              <a:ext cx="648072" cy="720080"/>
            </a:xfrm>
            <a:prstGeom prst="rect">
              <a:avLst/>
            </a:prstGeom>
            <a:blipFill dpi="0" rotWithShape="1">
              <a:blip r:embed="rId3" cstate="print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868144" y="5085184"/>
              <a:ext cx="864096" cy="576064"/>
            </a:xfrm>
            <a:prstGeom prst="rect">
              <a:avLst/>
            </a:prstGeom>
            <a:blipFill dpi="0" rotWithShape="1">
              <a:blip r:embed="rId4" cstate="print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2051720" y="4365104"/>
              <a:ext cx="6264696" cy="1826334"/>
              <a:chOff x="2195736" y="4221088"/>
              <a:chExt cx="6264696" cy="1826334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995936" y="4221088"/>
                <a:ext cx="1512168" cy="792088"/>
              </a:xfrm>
              <a:prstGeom prst="rect">
                <a:avLst/>
              </a:prstGeom>
              <a:blipFill dpi="0" rotWithShape="1">
                <a:blip r:embed="rId5" cstate="print">
                  <a:alphaModFix amt="4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95736" y="4293096"/>
                <a:ext cx="62646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dirty="0" smtClean="0">
                    <a:solidFill>
                      <a:schemeClr val="tx2">
                        <a:lumMod val="50000"/>
                      </a:schemeClr>
                    </a:solidFill>
                    <a:latin typeface="HY엽서M" pitchFamily="18" charset="-127"/>
                    <a:ea typeface="HY엽서M" pitchFamily="18" charset="-127"/>
                  </a:rPr>
                  <a:t>맛집</a:t>
                </a:r>
                <a:r>
                  <a:rPr lang="en-US" altLang="ko-KR" sz="3600" dirty="0" smtClean="0">
                    <a:latin typeface="HY엽서M" pitchFamily="18" charset="-127"/>
                    <a:ea typeface="HY엽서M" pitchFamily="18" charset="-127"/>
                  </a:rPr>
                  <a:t>, </a:t>
                </a:r>
                <a:r>
                  <a:rPr lang="ko-KR" altLang="en-US" sz="3600" b="1" dirty="0" smtClean="0">
                    <a:solidFill>
                      <a:schemeClr val="tx2">
                        <a:lumMod val="50000"/>
                      </a:schemeClr>
                    </a:solidFill>
                    <a:latin typeface="HY엽서M" pitchFamily="18" charset="-127"/>
                    <a:ea typeface="HY엽서M" pitchFamily="18" charset="-127"/>
                  </a:rPr>
                  <a:t>유명 관광지 </a:t>
                </a:r>
                <a:r>
                  <a:rPr lang="ko-KR" altLang="en-US" sz="3600" dirty="0" smtClean="0">
                    <a:latin typeface="HY엽서M" pitchFamily="18" charset="-127"/>
                    <a:ea typeface="HY엽서M" pitchFamily="18" charset="-127"/>
                  </a:rPr>
                  <a:t>모아보고 나만의 일정 </a:t>
                </a:r>
                <a:r>
                  <a:rPr lang="ko-KR" altLang="en-US" sz="3600" b="1" dirty="0" smtClean="0">
                    <a:solidFill>
                      <a:schemeClr val="tx2">
                        <a:lumMod val="50000"/>
                      </a:schemeClr>
                    </a:solidFill>
                    <a:latin typeface="HY엽서M" pitchFamily="18" charset="-127"/>
                    <a:ea typeface="HY엽서M" pitchFamily="18" charset="-127"/>
                  </a:rPr>
                  <a:t>다이어리</a:t>
                </a:r>
                <a:r>
                  <a:rPr lang="ko-KR" altLang="en-US" sz="3600" dirty="0" smtClean="0">
                    <a:latin typeface="HY엽서M" pitchFamily="18" charset="-127"/>
                    <a:ea typeface="HY엽서M" pitchFamily="18" charset="-127"/>
                  </a:rPr>
                  <a:t>도 </a:t>
                </a:r>
                <a:endParaRPr lang="en-US" altLang="ko-KR" sz="3600" dirty="0" smtClean="0">
                  <a:latin typeface="HY엽서M" pitchFamily="18" charset="-127"/>
                  <a:ea typeface="HY엽서M" pitchFamily="18" charset="-127"/>
                </a:endParaRPr>
              </a:p>
              <a:p>
                <a:pPr algn="ctr"/>
                <a:r>
                  <a:rPr lang="ko-KR" altLang="en-US" sz="3600" dirty="0" smtClean="0">
                    <a:latin typeface="HY엽서M" pitchFamily="18" charset="-127"/>
                    <a:ea typeface="HY엽서M" pitchFamily="18" charset="-127"/>
                  </a:rPr>
                  <a:t>작성해보자</a:t>
                </a:r>
                <a:r>
                  <a:rPr lang="en-US" altLang="ko-KR" sz="3600" dirty="0" smtClean="0">
                    <a:latin typeface="HY엽서M" pitchFamily="18" charset="-127"/>
                    <a:ea typeface="HY엽서M" pitchFamily="18" charset="-127"/>
                  </a:rPr>
                  <a:t>!</a:t>
                </a:r>
                <a:endParaRPr lang="ko-KR" altLang="en-US" sz="3600" dirty="0">
                  <a:latin typeface="HY엽서M" pitchFamily="18" charset="-127"/>
                  <a:ea typeface="HY엽서M" pitchFamily="18" charset="-127"/>
                </a:endParaRPr>
              </a:p>
            </p:txBody>
          </p:sp>
        </p:grpSp>
      </p:grpSp>
      <p:sp>
        <p:nvSpPr>
          <p:cNvPr id="2" name="AutoShape 2" descr="제주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제주도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제주도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97" y="1778333"/>
            <a:ext cx="4023749" cy="22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제주도 맛집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11" y="1772815"/>
            <a:ext cx="3329429" cy="2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1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6549" y="1424217"/>
            <a:ext cx="1101012" cy="1682067"/>
            <a:chOff x="82757" y="954845"/>
            <a:chExt cx="1101012" cy="1682067"/>
          </a:xfrm>
        </p:grpSpPr>
        <p:sp>
          <p:nvSpPr>
            <p:cNvPr id="36" name="직사각형 35"/>
            <p:cNvSpPr/>
            <p:nvPr/>
          </p:nvSpPr>
          <p:spPr>
            <a:xfrm>
              <a:off x="137526" y="1024742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한쪽 모서리가 잘린 사각형 36"/>
            <p:cNvSpPr/>
            <p:nvPr/>
          </p:nvSpPr>
          <p:spPr>
            <a:xfrm flipH="1">
              <a:off x="201215" y="1070056"/>
              <a:ext cx="864096" cy="345600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82757" y="95484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2.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요구사항</a:t>
              </a:r>
              <a:endParaRPr lang="ko-KR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45436" y="3229085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직사각형 39"/>
          <p:cNvSpPr/>
          <p:nvPr/>
        </p:nvSpPr>
        <p:spPr>
          <a:xfrm>
            <a:off x="145436" y="368908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잘린 사각형 40"/>
          <p:cNvSpPr/>
          <p:nvPr/>
        </p:nvSpPr>
        <p:spPr>
          <a:xfrm flipH="1">
            <a:off x="201215" y="326506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한쪽 모서리가 잘린 사각형 41"/>
          <p:cNvSpPr/>
          <p:nvPr/>
        </p:nvSpPr>
        <p:spPr>
          <a:xfrm flipH="1">
            <a:off x="201215" y="3725063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6612" y="937789"/>
            <a:ext cx="1101012" cy="576022"/>
            <a:chOff x="80730" y="2635475"/>
            <a:chExt cx="1101012" cy="576021"/>
          </a:xfrm>
        </p:grpSpPr>
        <p:sp>
          <p:nvSpPr>
            <p:cNvPr id="44" name="직사각형 43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한쪽 모서리가 잘린 사각형 44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80730" y="263547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제목 1"/>
          <p:cNvSpPr txBox="1">
            <a:spLocks/>
          </p:cNvSpPr>
          <p:nvPr/>
        </p:nvSpPr>
        <p:spPr>
          <a:xfrm>
            <a:off x="80730" y="3089612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80730" y="3561335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UI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apole Markerpen" panose="02010101010101010101" pitchFamily="2" charset="-127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88419" y="343333"/>
            <a:ext cx="7191293" cy="6287133"/>
            <a:chOff x="1588419" y="343333"/>
            <a:chExt cx="7191293" cy="6287133"/>
          </a:xfrm>
        </p:grpSpPr>
        <p:grpSp>
          <p:nvGrpSpPr>
            <p:cNvPr id="32" name="그룹 31"/>
            <p:cNvGrpSpPr/>
            <p:nvPr/>
          </p:nvGrpSpPr>
          <p:grpSpPr>
            <a:xfrm>
              <a:off x="1588419" y="343333"/>
              <a:ext cx="7191293" cy="6287133"/>
              <a:chOff x="1649669" y="384253"/>
              <a:chExt cx="7191293" cy="628713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649669" y="1317419"/>
                <a:ext cx="7190042" cy="5353967"/>
              </a:xfrm>
              <a:prstGeom prst="rect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1649669" y="384253"/>
                <a:ext cx="7191293" cy="1052170"/>
                <a:chOff x="131587" y="2399474"/>
                <a:chExt cx="2443463" cy="576021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31587" y="2534878"/>
                  <a:ext cx="2443463" cy="347121"/>
                </a:xfrm>
                <a:prstGeom prst="rect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9" name="한쪽 모서리가 잘린 사각형 68"/>
                <p:cNvSpPr/>
                <p:nvPr/>
              </p:nvSpPr>
              <p:spPr>
                <a:xfrm flipH="1">
                  <a:off x="167637" y="2571915"/>
                  <a:ext cx="2382946" cy="250821"/>
                </a:xfrm>
                <a:prstGeom prst="snip1Rect">
                  <a:avLst/>
                </a:prstGeom>
                <a:solidFill>
                  <a:srgbClr val="1E5260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제목 1"/>
                <p:cNvSpPr txBox="1">
                  <a:spLocks/>
                </p:cNvSpPr>
                <p:nvPr/>
              </p:nvSpPr>
              <p:spPr>
                <a:xfrm>
                  <a:off x="729413" y="2399474"/>
                  <a:ext cx="1335064" cy="5760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8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요구사항 분석</a:t>
                  </a:r>
                  <a:endPara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1872000" y="828000"/>
              <a:ext cx="6641517" cy="703397"/>
              <a:chOff x="1872000" y="828000"/>
              <a:chExt cx="6641517" cy="70339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872000" y="828000"/>
                <a:ext cx="198018" cy="679716"/>
                <a:chOff x="1903751" y="1565529"/>
                <a:chExt cx="198018" cy="778725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8315499" y="851681"/>
                <a:ext cx="198018" cy="679716"/>
                <a:chOff x="1903751" y="1565529"/>
                <a:chExt cx="198018" cy="778725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967156365"/>
              </p:ext>
            </p:extLst>
          </p:nvPr>
        </p:nvGraphicFramePr>
        <p:xfrm>
          <a:off x="1881746" y="1463612"/>
          <a:ext cx="6650694" cy="489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세상의 모든 여행, 위시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92" y="5157192"/>
            <a:ext cx="96202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6549" y="1424217"/>
            <a:ext cx="1101012" cy="1682067"/>
            <a:chOff x="82757" y="954845"/>
            <a:chExt cx="1101012" cy="1682067"/>
          </a:xfrm>
        </p:grpSpPr>
        <p:sp>
          <p:nvSpPr>
            <p:cNvPr id="36" name="직사각형 35"/>
            <p:cNvSpPr/>
            <p:nvPr/>
          </p:nvSpPr>
          <p:spPr>
            <a:xfrm>
              <a:off x="137526" y="1024742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한쪽 모서리가 잘린 사각형 36"/>
            <p:cNvSpPr/>
            <p:nvPr/>
          </p:nvSpPr>
          <p:spPr>
            <a:xfrm flipH="1">
              <a:off x="201215" y="1070056"/>
              <a:ext cx="864096" cy="345600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제목 1"/>
            <p:cNvSpPr txBox="1">
              <a:spLocks/>
            </p:cNvSpPr>
            <p:nvPr/>
          </p:nvSpPr>
          <p:spPr>
            <a:xfrm>
              <a:off x="82757" y="95484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2.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  <a:ea typeface="+mn-ea"/>
                </a:rPr>
                <a:t>요구사항</a:t>
              </a:r>
              <a:endParaRPr lang="ko-KR" altLang="en-US" sz="1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45436" y="3229085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직사각형 39"/>
          <p:cNvSpPr/>
          <p:nvPr/>
        </p:nvSpPr>
        <p:spPr>
          <a:xfrm>
            <a:off x="145436" y="368908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잘린 사각형 40"/>
          <p:cNvSpPr/>
          <p:nvPr/>
        </p:nvSpPr>
        <p:spPr>
          <a:xfrm flipH="1">
            <a:off x="201215" y="326506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한쪽 모서리가 잘린 사각형 41"/>
          <p:cNvSpPr/>
          <p:nvPr/>
        </p:nvSpPr>
        <p:spPr>
          <a:xfrm flipH="1">
            <a:off x="201215" y="3725063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6612" y="937789"/>
            <a:ext cx="1101012" cy="576022"/>
            <a:chOff x="80730" y="2635475"/>
            <a:chExt cx="1101012" cy="576021"/>
          </a:xfrm>
        </p:grpSpPr>
        <p:sp>
          <p:nvSpPr>
            <p:cNvPr id="44" name="직사각형 43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5" name="한쪽 모서리가 잘린 사각형 44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제목 1"/>
            <p:cNvSpPr txBox="1">
              <a:spLocks/>
            </p:cNvSpPr>
            <p:nvPr/>
          </p:nvSpPr>
          <p:spPr>
            <a:xfrm>
              <a:off x="80730" y="263547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제목 1"/>
          <p:cNvSpPr txBox="1">
            <a:spLocks/>
          </p:cNvSpPr>
          <p:nvPr/>
        </p:nvSpPr>
        <p:spPr>
          <a:xfrm>
            <a:off x="80730" y="3089612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80730" y="3561335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UI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Hapole Markerpen" panose="02010101010101010101" pitchFamily="2" charset="-127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588419" y="343333"/>
            <a:ext cx="7191293" cy="6287133"/>
            <a:chOff x="1588419" y="343333"/>
            <a:chExt cx="7191293" cy="6287133"/>
          </a:xfrm>
        </p:grpSpPr>
        <p:grpSp>
          <p:nvGrpSpPr>
            <p:cNvPr id="32" name="그룹 31"/>
            <p:cNvGrpSpPr/>
            <p:nvPr/>
          </p:nvGrpSpPr>
          <p:grpSpPr>
            <a:xfrm>
              <a:off x="1588419" y="343333"/>
              <a:ext cx="7191293" cy="6287133"/>
              <a:chOff x="1649669" y="384253"/>
              <a:chExt cx="7191293" cy="6287133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649669" y="1317419"/>
                <a:ext cx="7190042" cy="5353967"/>
              </a:xfrm>
              <a:prstGeom prst="rect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1649669" y="384253"/>
                <a:ext cx="7191293" cy="1052170"/>
                <a:chOff x="131587" y="2399474"/>
                <a:chExt cx="2443463" cy="576021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131587" y="2534878"/>
                  <a:ext cx="2443463" cy="347121"/>
                </a:xfrm>
                <a:prstGeom prst="rect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69" name="한쪽 모서리가 잘린 사각형 68"/>
                <p:cNvSpPr/>
                <p:nvPr/>
              </p:nvSpPr>
              <p:spPr>
                <a:xfrm flipH="1">
                  <a:off x="167637" y="2571915"/>
                  <a:ext cx="2382946" cy="250821"/>
                </a:xfrm>
                <a:prstGeom prst="snip1Rect">
                  <a:avLst/>
                </a:prstGeom>
                <a:solidFill>
                  <a:srgbClr val="1E5260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제목 1"/>
                <p:cNvSpPr txBox="1">
                  <a:spLocks/>
                </p:cNvSpPr>
                <p:nvPr/>
              </p:nvSpPr>
              <p:spPr>
                <a:xfrm>
                  <a:off x="729413" y="2399474"/>
                  <a:ext cx="1335064" cy="5760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8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요구사항 분석</a:t>
                  </a:r>
                  <a:endPara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1872000" y="828000"/>
              <a:ext cx="6641517" cy="703397"/>
              <a:chOff x="1872000" y="828000"/>
              <a:chExt cx="6641517" cy="703397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872000" y="828000"/>
                <a:ext cx="198018" cy="679716"/>
                <a:chOff x="1903751" y="1565529"/>
                <a:chExt cx="198018" cy="778725"/>
              </a:xfrm>
            </p:grpSpPr>
            <p:sp>
              <p:nvSpPr>
                <p:cNvPr id="63" name="타원 62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타원 63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8315499" y="851681"/>
                <a:ext cx="198018" cy="679716"/>
                <a:chOff x="1903751" y="1565529"/>
                <a:chExt cx="198018" cy="778725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3" name="직사각형 2"/>
          <p:cNvSpPr/>
          <p:nvPr/>
        </p:nvSpPr>
        <p:spPr>
          <a:xfrm>
            <a:off x="1928407" y="1424217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시작화면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2631976" y="3153853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메뉴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216261" y="3941087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맛집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71774" y="3952551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463551" y="3941086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706198" y="3938494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비용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002342" y="3938494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즐겨찾기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481481" y="4573403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일정 추가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482350" y="5203545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관광지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맛집 불러오기</a:t>
            </a:r>
            <a:endParaRPr lang="ko-KR" altLang="en-US" sz="1400" dirty="0"/>
          </a:p>
        </p:txBody>
      </p:sp>
      <p:sp>
        <p:nvSpPr>
          <p:cNvPr id="75" name="직사각형 74"/>
          <p:cNvSpPr/>
          <p:nvPr/>
        </p:nvSpPr>
        <p:spPr>
          <a:xfrm>
            <a:off x="3063942" y="1421295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2360455" y="1784257"/>
            <a:ext cx="227185" cy="33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1465" y="1897087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52" idx="2"/>
            <a:endCxn id="54" idx="0"/>
          </p:cNvCxnSpPr>
          <p:nvPr/>
        </p:nvCxnSpPr>
        <p:spPr>
          <a:xfrm rot="5400000">
            <a:off x="2730289" y="3478991"/>
            <a:ext cx="286917" cy="6602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2" idx="2"/>
            <a:endCxn id="53" idx="0"/>
          </p:cNvCxnSpPr>
          <p:nvPr/>
        </p:nvCxnSpPr>
        <p:spPr>
          <a:xfrm rot="16200000" flipH="1">
            <a:off x="3358264" y="3511217"/>
            <a:ext cx="275453" cy="5842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2" idx="3"/>
            <a:endCxn id="55" idx="0"/>
          </p:cNvCxnSpPr>
          <p:nvPr/>
        </p:nvCxnSpPr>
        <p:spPr>
          <a:xfrm>
            <a:off x="3775720" y="3409744"/>
            <a:ext cx="1259703" cy="531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56" idx="0"/>
          </p:cNvCxnSpPr>
          <p:nvPr/>
        </p:nvCxnSpPr>
        <p:spPr>
          <a:xfrm>
            <a:off x="3788133" y="3409743"/>
            <a:ext cx="2489937" cy="5287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71" idx="0"/>
          </p:cNvCxnSpPr>
          <p:nvPr/>
        </p:nvCxnSpPr>
        <p:spPr>
          <a:xfrm>
            <a:off x="3631541" y="3377623"/>
            <a:ext cx="3942673" cy="5608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5" idx="2"/>
            <a:endCxn id="72" idx="0"/>
          </p:cNvCxnSpPr>
          <p:nvPr/>
        </p:nvCxnSpPr>
        <p:spPr>
          <a:xfrm>
            <a:off x="5035423" y="4452867"/>
            <a:ext cx="17930" cy="12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2" idx="2"/>
            <a:endCxn id="73" idx="0"/>
          </p:cNvCxnSpPr>
          <p:nvPr/>
        </p:nvCxnSpPr>
        <p:spPr>
          <a:xfrm>
            <a:off x="5053353" y="5085184"/>
            <a:ext cx="869" cy="118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" idx="3"/>
            <a:endCxn id="75" idx="1"/>
          </p:cNvCxnSpPr>
          <p:nvPr/>
        </p:nvCxnSpPr>
        <p:spPr>
          <a:xfrm flipV="1">
            <a:off x="2792503" y="1601315"/>
            <a:ext cx="271439" cy="2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971774" y="4573402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239086" y="4573402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맛집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48" name="직선 화살표 연결선 2047"/>
          <p:cNvCxnSpPr>
            <a:stCxn id="54" idx="2"/>
            <a:endCxn id="80" idx="0"/>
          </p:cNvCxnSpPr>
          <p:nvPr/>
        </p:nvCxnSpPr>
        <p:spPr>
          <a:xfrm>
            <a:off x="2543646" y="4464332"/>
            <a:ext cx="0" cy="10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화살표 연결선 2052"/>
          <p:cNvCxnSpPr>
            <a:stCxn id="53" idx="2"/>
            <a:endCxn id="81" idx="0"/>
          </p:cNvCxnSpPr>
          <p:nvPr/>
        </p:nvCxnSpPr>
        <p:spPr>
          <a:xfrm>
            <a:off x="3788133" y="4452868"/>
            <a:ext cx="22825" cy="120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631007" y="2041757"/>
            <a:ext cx="1143744" cy="51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여행 선택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2" idx="0"/>
          </p:cNvCxnSpPr>
          <p:nvPr/>
        </p:nvCxnSpPr>
        <p:spPr>
          <a:xfrm>
            <a:off x="3202879" y="2553538"/>
            <a:ext cx="969" cy="60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9247" y="1900324"/>
            <a:ext cx="1101012" cy="1647340"/>
            <a:chOff x="75455" y="1430952"/>
            <a:chExt cx="1101012" cy="164734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466122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546163"/>
              <a:ext cx="864096" cy="345600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5455" y="1430952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 smtClean="0">
                  <a:solidFill>
                    <a:schemeClr val="bg1"/>
                  </a:solidFill>
                  <a:latin typeface="+mn-ea"/>
                  <a:ea typeface="+mn-ea"/>
                </a:rPr>
                <a:t>3.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일정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75456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5436" y="368908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1143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3725063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37789"/>
            <a:ext cx="1101012" cy="576022"/>
            <a:chOff x="80730" y="2635475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35475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40768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355547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. UI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588419" y="343333"/>
            <a:ext cx="7191293" cy="6287133"/>
            <a:chOff x="1588419" y="343333"/>
            <a:chExt cx="7191293" cy="6287133"/>
          </a:xfrm>
        </p:grpSpPr>
        <p:grpSp>
          <p:nvGrpSpPr>
            <p:cNvPr id="58" name="그룹 57"/>
            <p:cNvGrpSpPr/>
            <p:nvPr/>
          </p:nvGrpSpPr>
          <p:grpSpPr>
            <a:xfrm>
              <a:off x="1588419" y="343333"/>
              <a:ext cx="7191293" cy="6287133"/>
              <a:chOff x="1649669" y="384253"/>
              <a:chExt cx="7191293" cy="6287133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649669" y="1317419"/>
                <a:ext cx="7190042" cy="5353967"/>
              </a:xfrm>
              <a:prstGeom prst="rect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1649669" y="384253"/>
                <a:ext cx="7191293" cy="1052170"/>
                <a:chOff x="131587" y="2399474"/>
                <a:chExt cx="2443463" cy="576021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131587" y="2534878"/>
                  <a:ext cx="2443463" cy="347121"/>
                </a:xfrm>
                <a:prstGeom prst="rect">
                  <a:avLst/>
                </a:prstGeom>
                <a:solidFill>
                  <a:schemeClr val="bg1">
                    <a:alpha val="5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+mn-ea"/>
                  </a:endParaRPr>
                </a:p>
              </p:txBody>
            </p:sp>
            <p:sp>
              <p:nvSpPr>
                <p:cNvPr id="71" name="한쪽 모서리가 잘린 사각형 70"/>
                <p:cNvSpPr/>
                <p:nvPr/>
              </p:nvSpPr>
              <p:spPr>
                <a:xfrm flipH="1">
                  <a:off x="167637" y="2571915"/>
                  <a:ext cx="2382946" cy="250821"/>
                </a:xfrm>
                <a:prstGeom prst="snip1Rect">
                  <a:avLst/>
                </a:prstGeom>
                <a:solidFill>
                  <a:srgbClr val="1E5260">
                    <a:alpha val="81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2" name="제목 1"/>
                <p:cNvSpPr txBox="1">
                  <a:spLocks/>
                </p:cNvSpPr>
                <p:nvPr/>
              </p:nvSpPr>
              <p:spPr>
                <a:xfrm>
                  <a:off x="729413" y="2399474"/>
                  <a:ext cx="1335064" cy="57602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en-US" altLang="ko-KR" sz="280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WBS</a:t>
                  </a:r>
                  <a:endPara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1872000" y="828000"/>
              <a:ext cx="6641517" cy="703397"/>
              <a:chOff x="1872000" y="828000"/>
              <a:chExt cx="6641517" cy="703397"/>
            </a:xfrm>
          </p:grpSpPr>
          <p:grpSp>
            <p:nvGrpSpPr>
              <p:cNvPr id="60" name="그룹 59"/>
              <p:cNvGrpSpPr/>
              <p:nvPr/>
            </p:nvGrpSpPr>
            <p:grpSpPr>
              <a:xfrm>
                <a:off x="1872000" y="828000"/>
                <a:ext cx="198018" cy="679716"/>
                <a:chOff x="1903751" y="1565529"/>
                <a:chExt cx="198018" cy="778725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8315499" y="851681"/>
                <a:ext cx="198018" cy="679716"/>
                <a:chOff x="1903751" y="1565529"/>
                <a:chExt cx="198018" cy="778725"/>
              </a:xfrm>
            </p:grpSpPr>
            <p:sp>
              <p:nvSpPr>
                <p:cNvPr id="62" name="타원 61"/>
                <p:cNvSpPr/>
                <p:nvPr/>
              </p:nvSpPr>
              <p:spPr>
                <a:xfrm>
                  <a:off x="1903751" y="2146236"/>
                  <a:ext cx="198018" cy="198018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3" name="타원 62"/>
                <p:cNvSpPr/>
                <p:nvPr/>
              </p:nvSpPr>
              <p:spPr>
                <a:xfrm>
                  <a:off x="1903751" y="1565529"/>
                  <a:ext cx="198018" cy="198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1966887" y="1654595"/>
                  <a:ext cx="73277" cy="612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">
                      <a:srgbClr val="FFFEFC">
                        <a:shade val="30000"/>
                        <a:satMod val="115000"/>
                      </a:srgbClr>
                    </a:gs>
                    <a:gs pos="61000">
                      <a:srgbClr val="FFFEFC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37" y="2185546"/>
            <a:ext cx="6780511" cy="35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3251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데이터 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rPr>
                  <a:t>구</a:t>
                </a:r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조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87" name="그룹 86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88" name="그룹 87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87" y="2140575"/>
            <a:ext cx="7119285" cy="323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5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29044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42473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로그인</a:t>
                </a:r>
                <a:r>
                  <a:rPr lang="en-US" altLang="ko-KR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&amp;</a:t>
                </a:r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회원가입</a:t>
                </a:r>
                <a:endParaRPr lang="ko-KR" altLang="en-US" sz="28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2195736" y="1915532"/>
            <a:ext cx="2609338" cy="4032447"/>
            <a:chOff x="251520" y="260648"/>
            <a:chExt cx="4395902" cy="6408712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934" y="260648"/>
              <a:ext cx="4392488" cy="640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직사각형 59"/>
            <p:cNvSpPr/>
            <p:nvPr/>
          </p:nvSpPr>
          <p:spPr>
            <a:xfrm>
              <a:off x="251520" y="260648"/>
              <a:ext cx="439248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 smtClean="0">
                  <a:solidFill>
                    <a:schemeClr val="tx1"/>
                  </a:solidFill>
                </a:rPr>
                <a:t>로그인 화면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0957" y="1907132"/>
              <a:ext cx="783704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48381" y="2412035"/>
              <a:ext cx="783704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PW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409621" y="1911982"/>
              <a:ext cx="2885752" cy="3600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400120" y="2416038"/>
              <a:ext cx="2885752" cy="3600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662609" y="4288246"/>
              <a:ext cx="1541264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4401" y="5625613"/>
              <a:ext cx="1465730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680546" y="4774730"/>
              <a:ext cx="1541264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58417" y="1915979"/>
            <a:ext cx="2610000" cy="4032000"/>
            <a:chOff x="251520" y="260648"/>
            <a:chExt cx="4392488" cy="6408712"/>
          </a:xfrm>
        </p:grpSpPr>
        <p:sp>
          <p:nvSpPr>
            <p:cNvPr id="110" name="직사각형 109"/>
            <p:cNvSpPr/>
            <p:nvPr/>
          </p:nvSpPr>
          <p:spPr>
            <a:xfrm>
              <a:off x="251520" y="692696"/>
              <a:ext cx="4392488" cy="5976664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51520" y="260648"/>
              <a:ext cx="4392488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 smtClean="0">
                  <a:solidFill>
                    <a:schemeClr val="tx1"/>
                  </a:solidFill>
                </a:rPr>
                <a:t>회원가입 창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74573" y="2007094"/>
              <a:ext cx="783704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71997" y="2480824"/>
              <a:ext cx="783704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788936" y="1980771"/>
              <a:ext cx="2303435" cy="3600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779435" y="2453654"/>
              <a:ext cx="2303435" cy="3600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74573" y="5589240"/>
              <a:ext cx="1541264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631836" y="5589240"/>
              <a:ext cx="1541264" cy="360040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취소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8380" y="980728"/>
              <a:ext cx="3734915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81498" y="2971027"/>
              <a:ext cx="783704" cy="3600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확인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88936" y="2943857"/>
              <a:ext cx="2303435" cy="36004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60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ctrTitle"/>
          </p:nvPr>
        </p:nvSpPr>
        <p:spPr>
          <a:xfrm>
            <a:off x="81340" y="18664"/>
            <a:ext cx="1187624" cy="648029"/>
          </a:xfrm>
        </p:spPr>
        <p:txBody>
          <a:bodyPr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95536" y="2204864"/>
            <a:ext cx="2304256" cy="1326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apole Markerpen" panose="02010101010101010101" pitchFamily="2" charset="-127"/>
              <a:ea typeface="Hapole Markerpen" panose="02010101010101010101" pitchFamily="2" charset="-127"/>
            </a:endParaRPr>
          </a:p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apole Markerpen" panose="02010101010101010101" pitchFamily="2" charset="-127"/>
                <a:ea typeface="Hapole Markerpen" panose="02010101010101010101" pitchFamily="2" charset="-127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86612" y="2355570"/>
            <a:ext cx="1101012" cy="1612170"/>
            <a:chOff x="72820" y="1886198"/>
            <a:chExt cx="1101012" cy="1612170"/>
          </a:xfrm>
        </p:grpSpPr>
        <p:sp>
          <p:nvSpPr>
            <p:cNvPr id="95" name="직사각형 94"/>
            <p:cNvSpPr/>
            <p:nvPr/>
          </p:nvSpPr>
          <p:spPr>
            <a:xfrm>
              <a:off x="130224" y="1886198"/>
              <a:ext cx="971600" cy="1612170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한쪽 모서리가 잘린 사각형 95"/>
            <p:cNvSpPr/>
            <p:nvPr/>
          </p:nvSpPr>
          <p:spPr>
            <a:xfrm flipH="1">
              <a:off x="193913" y="1966238"/>
              <a:ext cx="864096" cy="345317"/>
            </a:xfrm>
            <a:prstGeom prst="snip1Rect">
              <a:avLst/>
            </a:prstGeom>
            <a:solidFill>
              <a:srgbClr val="D43212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제목 1"/>
            <p:cNvSpPr txBox="1">
              <a:spLocks/>
            </p:cNvSpPr>
            <p:nvPr/>
          </p:nvSpPr>
          <p:spPr>
            <a:xfrm>
              <a:off x="72820" y="1966238"/>
              <a:ext cx="1101012" cy="3453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4. UI</a:t>
              </a:r>
              <a:endParaRPr lang="ko-KR" altLang="en-US" sz="24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45436" y="1466124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직사각형 98"/>
          <p:cNvSpPr/>
          <p:nvPr/>
        </p:nvSpPr>
        <p:spPr>
          <a:xfrm>
            <a:off x="145436" y="1879553"/>
            <a:ext cx="971600" cy="287989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한쪽 모서리가 잘린 사각형 99"/>
          <p:cNvSpPr/>
          <p:nvPr/>
        </p:nvSpPr>
        <p:spPr>
          <a:xfrm flipH="1">
            <a:off x="201215" y="1502104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한쪽 모서리가 잘린 사각형 100"/>
          <p:cNvSpPr/>
          <p:nvPr/>
        </p:nvSpPr>
        <p:spPr>
          <a:xfrm flipH="1">
            <a:off x="201215" y="1915532"/>
            <a:ext cx="864096" cy="216024"/>
          </a:xfrm>
          <a:prstGeom prst="snip1Rect">
            <a:avLst/>
          </a:prstGeom>
          <a:solidFill>
            <a:srgbClr val="266678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86612" y="943651"/>
            <a:ext cx="1101012" cy="576022"/>
            <a:chOff x="80730" y="2641337"/>
            <a:chExt cx="1101012" cy="576021"/>
          </a:xfrm>
        </p:grpSpPr>
        <p:sp>
          <p:nvSpPr>
            <p:cNvPr id="103" name="직사각형 102"/>
            <p:cNvSpPr/>
            <p:nvPr/>
          </p:nvSpPr>
          <p:spPr>
            <a:xfrm>
              <a:off x="145436" y="2769083"/>
              <a:ext cx="971600" cy="287989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+mn-ea"/>
              </a:endParaRPr>
            </a:p>
          </p:txBody>
        </p:sp>
        <p:sp>
          <p:nvSpPr>
            <p:cNvPr id="104" name="한쪽 모서리가 잘린 사각형 103"/>
            <p:cNvSpPr/>
            <p:nvPr/>
          </p:nvSpPr>
          <p:spPr>
            <a:xfrm flipH="1">
              <a:off x="201215" y="2812009"/>
              <a:ext cx="864096" cy="216024"/>
            </a:xfrm>
            <a:prstGeom prst="snip1Rect">
              <a:avLst/>
            </a:prstGeom>
            <a:solidFill>
              <a:srgbClr val="26667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제목 1"/>
            <p:cNvSpPr txBox="1">
              <a:spLocks/>
            </p:cNvSpPr>
            <p:nvPr/>
          </p:nvSpPr>
          <p:spPr>
            <a:xfrm>
              <a:off x="80730" y="2641337"/>
              <a:ext cx="1101012" cy="576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ea typeface="+mn-ea"/>
                </a:rPr>
                <a:t>주제</a:t>
              </a:r>
              <a:endParaRPr lang="ko-KR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제목 1"/>
          <p:cNvSpPr txBox="1">
            <a:spLocks/>
          </p:cNvSpPr>
          <p:nvPr/>
        </p:nvSpPr>
        <p:spPr>
          <a:xfrm>
            <a:off x="80730" y="1350099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요구사항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7" name="제목 1"/>
          <p:cNvSpPr txBox="1">
            <a:spLocks/>
          </p:cNvSpPr>
          <p:nvPr/>
        </p:nvSpPr>
        <p:spPr>
          <a:xfrm>
            <a:off x="80730" y="1736611"/>
            <a:ext cx="1101012" cy="5760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일정</a:t>
            </a:r>
            <a:endParaRPr lang="ko-KR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15616" y="764704"/>
            <a:ext cx="0" cy="61206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1588419" y="343333"/>
            <a:ext cx="7191293" cy="6287133"/>
            <a:chOff x="1649669" y="384253"/>
            <a:chExt cx="7191293" cy="6287133"/>
          </a:xfrm>
        </p:grpSpPr>
        <p:sp>
          <p:nvSpPr>
            <p:cNvPr id="42" name="직사각형 41"/>
            <p:cNvSpPr/>
            <p:nvPr/>
          </p:nvSpPr>
          <p:spPr>
            <a:xfrm>
              <a:off x="1649669" y="1317419"/>
              <a:ext cx="7190042" cy="535396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649669" y="384253"/>
              <a:ext cx="7191293" cy="1052170"/>
              <a:chOff x="131587" y="2399474"/>
              <a:chExt cx="2443463" cy="576021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1587" y="2534878"/>
                <a:ext cx="2443463" cy="347121"/>
              </a:xfrm>
              <a:prstGeom prst="rect">
                <a:avLst/>
              </a:prstGeom>
              <a:solidFill>
                <a:schemeClr val="bg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+mn-ea"/>
                </a:endParaRPr>
              </a:p>
            </p:txBody>
          </p:sp>
          <p:sp>
            <p:nvSpPr>
              <p:cNvPr id="45" name="한쪽 모서리가 잘린 사각형 44"/>
              <p:cNvSpPr/>
              <p:nvPr/>
            </p:nvSpPr>
            <p:spPr>
              <a:xfrm flipH="1">
                <a:off x="167637" y="2571915"/>
                <a:ext cx="2382946" cy="250821"/>
              </a:xfrm>
              <a:prstGeom prst="snip1Rect">
                <a:avLst/>
              </a:prstGeom>
              <a:solidFill>
                <a:srgbClr val="1E526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6" name="제목 1"/>
              <p:cNvSpPr txBox="1">
                <a:spLocks/>
              </p:cNvSpPr>
              <p:nvPr/>
            </p:nvSpPr>
            <p:spPr>
              <a:xfrm>
                <a:off x="729413" y="2399474"/>
                <a:ext cx="1335064" cy="576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여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+mn-ea"/>
                    <a:ea typeface="+mn-ea"/>
                  </a:rPr>
                  <a:t>행</a:t>
                </a: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1872000" y="828000"/>
            <a:ext cx="6641517" cy="703397"/>
            <a:chOff x="1872000" y="828000"/>
            <a:chExt cx="6641517" cy="703397"/>
          </a:xfrm>
        </p:grpSpPr>
        <p:grpSp>
          <p:nvGrpSpPr>
            <p:cNvPr id="126" name="그룹 125"/>
            <p:cNvGrpSpPr/>
            <p:nvPr/>
          </p:nvGrpSpPr>
          <p:grpSpPr>
            <a:xfrm>
              <a:off x="1872000" y="828000"/>
              <a:ext cx="198018" cy="679716"/>
              <a:chOff x="1903751" y="1565529"/>
              <a:chExt cx="198018" cy="778725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8315499" y="851681"/>
              <a:ext cx="198018" cy="679716"/>
              <a:chOff x="1903751" y="1565529"/>
              <a:chExt cx="198018" cy="778725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1903751" y="2146236"/>
                <a:ext cx="198018" cy="19801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903751" y="1565529"/>
                <a:ext cx="198018" cy="1980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모서리가 둥근 직사각형 129"/>
              <p:cNvSpPr/>
              <p:nvPr/>
            </p:nvSpPr>
            <p:spPr>
              <a:xfrm>
                <a:off x="1966887" y="1654595"/>
                <a:ext cx="73277" cy="61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000">
                    <a:srgbClr val="FFFEFC">
                      <a:shade val="30000"/>
                      <a:satMod val="115000"/>
                    </a:srgbClr>
                  </a:gs>
                  <a:gs pos="61000">
                    <a:srgbClr val="FFFEFC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6" name="그룹 55"/>
          <p:cNvGrpSpPr/>
          <p:nvPr/>
        </p:nvGrpSpPr>
        <p:grpSpPr>
          <a:xfrm>
            <a:off x="3878440" y="1687761"/>
            <a:ext cx="2610000" cy="4156087"/>
            <a:chOff x="319704" y="82733"/>
            <a:chExt cx="3303985" cy="6596583"/>
          </a:xfrm>
        </p:grpSpPr>
        <p:sp>
          <p:nvSpPr>
            <p:cNvPr id="57" name="직사각형 56"/>
            <p:cNvSpPr/>
            <p:nvPr/>
          </p:nvSpPr>
          <p:spPr>
            <a:xfrm>
              <a:off x="319705" y="702652"/>
              <a:ext cx="3303984" cy="59766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9704" y="82733"/>
              <a:ext cx="3303982" cy="622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여행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96764"/>
              </p:ext>
            </p:extLst>
          </p:nvPr>
        </p:nvGraphicFramePr>
        <p:xfrm>
          <a:off x="3999638" y="2615048"/>
          <a:ext cx="2340306" cy="175695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23279"/>
                <a:gridCol w="217027"/>
              </a:tblGrid>
              <a:tr h="453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제주</a:t>
                      </a:r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50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제주</a:t>
                      </a:r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8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부산</a:t>
                      </a:r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99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6142528" y="2704901"/>
            <a:ext cx="167013" cy="72409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64491" y="2235307"/>
            <a:ext cx="895541" cy="2405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여행 목록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24666" y="5157192"/>
            <a:ext cx="501368" cy="36931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저장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02" y="5153881"/>
            <a:ext cx="13525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3995936" y="4797152"/>
            <a:ext cx="895541" cy="2405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새 여행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갈매기형 수장 53">
            <a:hlinkClick r:id="rId3" action="ppaction://hlinksldjump"/>
          </p:cNvPr>
          <p:cNvSpPr/>
          <p:nvPr/>
        </p:nvSpPr>
        <p:spPr>
          <a:xfrm flipH="1">
            <a:off x="3974258" y="1755477"/>
            <a:ext cx="148044" cy="232114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Bold"/>
        <a:ea typeface="KoPub돋움체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507</Words>
  <Application>Microsoft Office PowerPoint</Application>
  <PresentationFormat>화면 슬라이드 쇼(4:3)</PresentationFormat>
  <Paragraphs>275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SIST01</cp:lastModifiedBy>
  <cp:revision>111</cp:revision>
  <dcterms:created xsi:type="dcterms:W3CDTF">2016-02-25T02:24:30Z</dcterms:created>
  <dcterms:modified xsi:type="dcterms:W3CDTF">2018-02-20T09:58:51Z</dcterms:modified>
</cp:coreProperties>
</file>