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CBFC1AD-9142-4573-ABD7-7326F755930F}">
          <p14:sldIdLst>
            <p14:sldId id="256"/>
          </p14:sldIdLst>
        </p14:section>
        <p14:section name="Раздел оглавления" id="{3BB30110-2DA3-4E54-8455-10803B0DFB8F}">
          <p14:sldIdLst>
            <p14:sldId id="265"/>
          </p14:sldIdLst>
        </p14:section>
        <p14:section name="Задачи" id="{BBE08E32-FE75-441B-8492-7383FD312314}">
          <p14:sldIdLst>
            <p14:sldId id="257"/>
          </p14:sldIdLst>
        </p14:section>
        <p14:section name="Соотношение темы карточек и темы источников" id="{F2A8AFD0-75C5-4E1E-85E1-DBBF0A14D9F9}">
          <p14:sldIdLst>
            <p14:sldId id="258"/>
          </p14:sldIdLst>
        </p14:section>
        <p14:section name="Как много карточек генерируют источники с разными темами" id="{7F43DE0A-1713-45D8-8380-546DDF9BCE93}">
          <p14:sldIdLst>
            <p14:sldId id="259"/>
          </p14:sldIdLst>
        </p14:section>
        <p14:section name="Количество взаимодействий пользователей с карточками в системе с разбивкой по темам карточек" id="{B2817F80-8446-474C-BEDB-478FB11C286F}">
          <p14:sldIdLst>
            <p14:sldId id="260"/>
          </p14:sldIdLst>
        </p14:section>
        <p14:section name="Раздел 5" id="{74B2D2CF-DCE6-44BD-B54A-D23882D6AF23}">
          <p14:sldIdLst>
            <p14:sldId id="261"/>
          </p14:sldIdLst>
        </p14:section>
        <p14:section name="Общие выводы по исследованию" id="{C1185991-0AA2-4DEE-9910-A40330C61069}">
          <p14:sldIdLst>
            <p14:sldId id="262"/>
          </p14:sldIdLst>
        </p14:section>
        <p14:section name="Контакты для связи" id="{65F3C791-165B-4F78-8913-92495078EE1D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105D7-AD4C-4627-90FF-906BFFC501E9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909E9-AC00-4A8B-97B2-11CA14F114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0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BC800-EFBB-42BC-9E06-BBC2A3D37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8BC530-EB99-41B5-9F91-535D32D55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CE91FA-0CE5-4040-B1AF-A4B8AFE0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BE31-CB72-4D51-9AA4-CB838A688B2F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9223C-58E0-4A29-A65B-A1688C69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94CB4-7C36-43CC-9636-D75EF4C7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231AE-177E-485E-86A8-957893B4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6D8EFC-884F-450A-B584-D36235584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79EBAD-1D17-4734-AA4B-C083619D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B0FA-8683-4549-BEE4-70519AF53660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BA71C-B80E-4F40-8C0A-71265B2E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D25C78-B3AB-45D9-9F6C-939A8E0D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3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61E080-C53A-4AE7-8AC4-DB5179406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73A14E-7FDD-4706-9327-D8B1E68B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47E3F-B00B-4529-B21B-F4BFD7CB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A8C4-E5B9-464B-A923-98B3E95DC357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E11C05-3C23-456B-9F13-D4C12B88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B82722-F93E-4AB9-BF6C-4B62A92D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06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A8AA0-1B03-4B78-A096-2C402F64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C93F1-3015-481F-8FFE-92CD17F7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7FE0E4-B394-4434-959F-B08F04C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F117-B7EB-4395-A7E7-50DC3D8719E9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D425AC-CB97-4709-BE45-85960BA5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43BE15-1420-43FA-8907-C4744702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64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6F7ED-87C6-4C65-8C59-CA860658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7C84B1-109D-41A4-AB21-5761ABF0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0B666F-3184-45B9-8F33-728AF81A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6869-5DA4-4511-8AF3-D08741169E14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48FB9-F87D-4616-A7FA-9F07F817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C2C68-D7DB-40B1-AE30-08B1DDC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08EF5-F201-4204-BAA8-7B5DC9A9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661D0A-00CE-4F1A-89D2-4D9B4AA52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A0C11F-A04D-4597-9856-BAC40291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83A6E6-3388-48F6-964C-7FA2DD80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BAF9-B7B2-427E-BCC3-B1F1522B3B5D}" type="datetime1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63A27-1D00-4D3D-B0B8-589FA111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1A044F-F7FB-4D35-93E6-B5AE48E8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2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675D5-A734-4AB0-9564-EAF19C4E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1C454-0CD3-446B-98F4-5A8A8B98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E43B2B-A1C0-43AD-9743-317A811DC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8FBF32-1ECA-4900-927D-6710BC8B8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991340-679A-403B-BD2B-4878C5C79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5A1F3A-7730-49A7-88F7-ACC79452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7351-5804-4AE5-867E-7A9A1915FDDD}" type="datetime1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5AC6AF-6A2B-4A60-A1A6-89218779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AC8B89-3543-4180-B851-6D4D7DBC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4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3B504-2712-49E7-B949-D03FA9B6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25B8E4-B7B7-47D7-8B6E-BFD83B30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CFF6-29B7-4FB9-88D2-4C19ECFAF0C6}" type="datetime1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7B6928-9C15-4CE2-8DD5-2720ADB3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8B4E6E-5D6E-4866-9CE4-BB13F90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9EC3F2-825C-4273-8B6F-D4B3F6B8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50E1-0FAA-4ECC-AF08-E7311A9D2C94}" type="datetime1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A38EAD-70B9-4D33-9FEB-541E4A0A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69ECCF-0965-448F-A467-68A1C4D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4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B1000-747E-4765-B095-7C568169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2DDDA-D80C-477D-987F-0127C691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DD5F2-22D0-4A4C-ADAD-5388C5456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ED5D72-DF98-46A0-B2A4-A3A16A27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30C9-063E-4D4C-A4A6-49961E80B97F}" type="datetime1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4091FE-272E-445E-9EE1-4F338FD9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2BFAEE-54CE-430C-A2B1-4FA80374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24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F9690-E5FC-4280-BEB5-A1D8C63F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B736D5-6025-40F9-AD6E-C063BE419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4863A-852F-45B2-BF29-78E3FD18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FAA6E2-EF98-4342-9E39-8C979473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D20B-F865-4D81-A4A3-61069E78C7F4}" type="datetime1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AF1BB6-8016-43A8-8283-60BA990E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9EF91A-DB4C-4A86-8A28-A08BF6FB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7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CCDA2-A562-44F3-895F-4AC212CF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1E712D-643F-4D86-A3D7-A0D4021D9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B1FD3-B6D0-45C3-8C14-D2028DEC4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A7B6-06D5-4FEB-9621-EA838D76FE77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3F88E-94B6-438E-B2EC-0973F1B18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F20EBF-6C73-4752-A0A3-7DA921E9B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B2A0-2385-4860-AD15-1F067A1C6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03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5.xml"/><Relationship Id="rId5" Type="http://schemas.openxmlformats.org/officeDocument/2006/relationships/image" Target="../media/image4.png"/><Relationship Id="rId15" Type="http://schemas.openxmlformats.org/officeDocument/2006/relationships/slide" Target="slide9.xml"/><Relationship Id="rId10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3.xml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DBB5C-DB69-4810-9A57-69EDE1D98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взаимодействия пользователей с карточками </a:t>
            </a:r>
            <a:r>
              <a:rPr lang="ru-RU" dirty="0" err="1"/>
              <a:t>Яндекс.Дзен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6792EE-EBA1-46C8-A8DF-DA87DB4F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89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B5375-FA4E-4CA6-BEFC-F0214F91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AD560D-E467-47B7-958E-EC1F3C59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38C3019F-F4FD-40B2-ABE1-3C1A31669C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365225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BE08E32-FE75-441B-8492-7383FD312314}">
                    <psuz:zmPr id="{DCA92EA3-D2B7-48AB-A91A-6A98468B8B2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2692" y="800426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2A8AFD0-75C5-4E1E-85E1-DBBF0A14D9F9}">
                    <psuz:zmPr id="{8D061FA3-69BB-4508-B49A-17ECA94EA9B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47427" y="800426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F43DE0A-1713-45D8-8380-546DDF9BCE93}">
                    <psuz:zmPr id="{DC1E0406-630A-4279-9728-FE99C30DB82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2162" y="800426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2817F80-8446-474C-BEDB-478FB11C286F}">
                    <psuz:zmPr id="{5654F491-ADC0-4F1E-BF7A-034CAA9A936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6897" y="800426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4B2D2CF-DCE6-44BD-B54A-D23882D6AF23}">
                    <psuz:zmPr id="{69B7F6F0-4723-4376-9943-DF5D2FA44DD1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2692" y="2220031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1185991-0AA2-4DEE-9910-A40330C61069}">
                    <psuz:zmPr id="{16E5E4F5-0BEB-4BA5-9D37-5CB8FADFC6E6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47427" y="2220031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5F3C791-165B-4F78-8913-92495078EE1D}">
                    <psuz:zmPr id="{869466C2-FE1D-4584-808E-E12AE5BE7B39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2162" y="2220031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38C3019F-F4FD-40B2-ABE1-3C1A31669CA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5" name="Рисунок 35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30892" y="2626051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6" name="Рисунок 3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5627" y="2626051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7" name="Рисунок 3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40362" y="2626051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8" name="Рисунок 3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95097" y="2626051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9" name="Рисунок 3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0892" y="4045656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0" name="Рисунок 40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85627" y="4045656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1" name="Рисунок 41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40362" y="4045656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09370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8E5C6-2CFC-4BB6-8D08-09D65BD0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96927-F401-47CB-B9A0-45DC0FA5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Сколько взаимодействий пользователей с карточками происходит в системе с разбивкой по темам карточек?</a:t>
            </a:r>
          </a:p>
          <a:p>
            <a:r>
              <a:rPr lang="ru-RU" dirty="0"/>
              <a:t>Как много карточек генерируют источники с разными темами?</a:t>
            </a:r>
          </a:p>
          <a:p>
            <a:r>
              <a:rPr lang="ru-RU" dirty="0"/>
              <a:t>Как соотносятся темы карточек и темы источников?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3E9E06-FCA6-4301-9202-7EB36F52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CFEE0-9C3B-4CF1-A888-AFE93B12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Соотношение темы карточек и темы источников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54E4503-7B2E-447F-A077-7B89586B3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59" b="-3"/>
          <a:stretch/>
        </p:blipFill>
        <p:spPr>
          <a:xfrm>
            <a:off x="25400" y="2484139"/>
            <a:ext cx="7396558" cy="4341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92770-BCDC-476A-AA53-5807915A4D75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Исходя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таблицы</a:t>
            </a:r>
            <a:r>
              <a:rPr lang="en-US" sz="2200" dirty="0"/>
              <a:t> </a:t>
            </a:r>
            <a:r>
              <a:rPr lang="en-US" sz="2200" dirty="0" err="1"/>
              <a:t>мы</a:t>
            </a:r>
            <a:r>
              <a:rPr lang="en-US" sz="2200" dirty="0"/>
              <a:t> </a:t>
            </a:r>
            <a:r>
              <a:rPr lang="en-US" sz="2200" dirty="0" err="1"/>
              <a:t>можем</a:t>
            </a:r>
            <a:r>
              <a:rPr lang="en-US" sz="2200" dirty="0"/>
              <a:t> </a:t>
            </a:r>
            <a:r>
              <a:rPr lang="en-US" sz="2200" dirty="0" err="1"/>
              <a:t>заметить</a:t>
            </a:r>
            <a:r>
              <a:rPr lang="en-US" sz="2200" dirty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больше</a:t>
            </a:r>
            <a:r>
              <a:rPr lang="en-US" sz="2200" dirty="0"/>
              <a:t> </a:t>
            </a:r>
            <a:r>
              <a:rPr lang="en-US" sz="2200" dirty="0" err="1"/>
              <a:t>всего</a:t>
            </a:r>
            <a:r>
              <a:rPr lang="en-US" sz="2200" dirty="0"/>
              <a:t> </a:t>
            </a:r>
            <a:r>
              <a:rPr lang="en-US" sz="2200" dirty="0" err="1"/>
              <a:t>пользователи</a:t>
            </a:r>
            <a:r>
              <a:rPr lang="en-US" sz="2200" dirty="0"/>
              <a:t> </a:t>
            </a:r>
            <a:r>
              <a:rPr lang="en-US" sz="2200" dirty="0" err="1"/>
              <a:t>выбирают</a:t>
            </a:r>
            <a:r>
              <a:rPr lang="en-US" sz="2200" dirty="0"/>
              <a:t> </a:t>
            </a:r>
            <a:r>
              <a:rPr lang="en-US" sz="2200" dirty="0" err="1"/>
              <a:t>карточки</a:t>
            </a:r>
            <a:r>
              <a:rPr lang="en-US" sz="2200" dirty="0"/>
              <a:t> с </a:t>
            </a:r>
            <a:r>
              <a:rPr lang="en-US" sz="2200" dirty="0" err="1"/>
              <a:t>темой</a:t>
            </a:r>
            <a:r>
              <a:rPr lang="en-US" sz="2200" dirty="0"/>
              <a:t> </a:t>
            </a:r>
            <a:r>
              <a:rPr lang="en-US" sz="2200" dirty="0" err="1"/>
              <a:t>источников</a:t>
            </a:r>
            <a:r>
              <a:rPr lang="en-US" sz="2200" dirty="0"/>
              <a:t> «</a:t>
            </a:r>
            <a:r>
              <a:rPr lang="en-US" sz="2200" dirty="0" err="1"/>
              <a:t>Семейные</a:t>
            </a:r>
            <a:r>
              <a:rPr lang="en-US" sz="2200" dirty="0"/>
              <a:t> </a:t>
            </a:r>
            <a:r>
              <a:rPr lang="en-US" sz="2200" dirty="0" err="1"/>
              <a:t>отношения</a:t>
            </a:r>
            <a:r>
              <a:rPr lang="en-US" sz="2200" dirty="0"/>
              <a:t>»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Меньше</a:t>
            </a:r>
            <a:r>
              <a:rPr lang="en-US" sz="2200" dirty="0"/>
              <a:t> </a:t>
            </a:r>
            <a:r>
              <a:rPr lang="en-US" sz="2200" dirty="0" err="1"/>
              <a:t>всего</a:t>
            </a:r>
            <a:r>
              <a:rPr lang="en-US" sz="2200" dirty="0"/>
              <a:t> </a:t>
            </a:r>
            <a:r>
              <a:rPr lang="en-US" sz="2200" dirty="0" err="1"/>
              <a:t>людей</a:t>
            </a:r>
            <a:r>
              <a:rPr lang="en-US" sz="2200" dirty="0"/>
              <a:t> интересуют </a:t>
            </a:r>
            <a:r>
              <a:rPr lang="en-US" sz="2200" dirty="0" err="1"/>
              <a:t>темы</a:t>
            </a:r>
            <a:r>
              <a:rPr lang="en-US" sz="2200" dirty="0"/>
              <a:t> «</a:t>
            </a:r>
            <a:r>
              <a:rPr lang="en-US" sz="2200" dirty="0" err="1"/>
              <a:t>Финансы</a:t>
            </a:r>
            <a:r>
              <a:rPr lang="en-US" sz="2200" dirty="0"/>
              <a:t>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C3C3FFB-E4B9-44AE-BE53-2493591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DE66CA-3110-4281-B055-A982B067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0036" y="6272784"/>
            <a:ext cx="4114800" cy="365125"/>
          </a:xfrm>
        </p:spPr>
        <p:txBody>
          <a:bodyPr/>
          <a:lstStyle/>
          <a:p>
            <a:r>
              <a:rPr lang="ru-RU" dirty="0"/>
              <a:t>Данные представлены компанией Яндекс из базы данных </a:t>
            </a:r>
            <a:r>
              <a:rPr lang="ru-RU" dirty="0" err="1"/>
              <a:t>Яндекс.Дзен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6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CFEE0-9C3B-4CF1-A888-AFE93B12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Как много карточек генерируют источники с разными темами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CACEE3E-6CA2-4523-86FD-6A869422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ru-RU" sz="2200" dirty="0"/>
              <a:t>Больше всего люди карточек приходится на тему «Отношения»</a:t>
            </a:r>
            <a:endParaRPr lang="en-US" sz="2200" dirty="0"/>
          </a:p>
          <a:p>
            <a:pPr marL="285750"/>
            <a:r>
              <a:rPr lang="en-US" sz="2200" dirty="0" err="1"/>
              <a:t>Меньше</a:t>
            </a:r>
            <a:r>
              <a:rPr lang="en-US" sz="2200" dirty="0"/>
              <a:t> </a:t>
            </a:r>
            <a:r>
              <a:rPr lang="en-US" sz="2200" dirty="0" err="1"/>
              <a:t>всего</a:t>
            </a:r>
            <a:r>
              <a:rPr lang="en-US" sz="2200" dirty="0"/>
              <a:t> </a:t>
            </a:r>
            <a:r>
              <a:rPr lang="ru-RU" sz="2200" dirty="0"/>
              <a:t>на тему «Шоу»</a:t>
            </a:r>
            <a:endParaRPr lang="en-US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45408-9152-4CD5-B42E-466C101E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369"/>
            <a:ext cx="7396558" cy="416056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7AB1A8-C663-47CD-A937-3055B6EB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5</a:t>
            </a:fld>
            <a:endParaRPr lang="ru-RU"/>
          </a:p>
        </p:txBody>
      </p:sp>
      <p:sp>
        <p:nvSpPr>
          <p:cNvPr id="9" name="Нижний колонтитул 5">
            <a:extLst>
              <a:ext uri="{FF2B5EF4-FFF2-40B4-BE49-F238E27FC236}">
                <a16:creationId xmlns:a16="http://schemas.microsoft.com/office/drawing/2014/main" id="{A087E733-2635-4834-96C3-4F4B652B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0036" y="6272784"/>
            <a:ext cx="4114800" cy="365125"/>
          </a:xfrm>
        </p:spPr>
        <p:txBody>
          <a:bodyPr/>
          <a:lstStyle/>
          <a:p>
            <a:r>
              <a:rPr lang="ru-RU" dirty="0"/>
              <a:t>Данные представлены компанией Яндекс из базы данных </a:t>
            </a:r>
            <a:r>
              <a:rPr lang="ru-RU" dirty="0" err="1"/>
              <a:t>Яндекс.Дзен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22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CFEE0-9C3B-4CF1-A888-AFE93B12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400">
                <a:solidFill>
                  <a:schemeClr val="bg1"/>
                </a:solidFill>
              </a:rPr>
              <a:t>Количество взаимодействий пользователей с карточками в системе с разбивкой по темам карточек</a:t>
            </a:r>
            <a:endParaRPr lang="en-US" sz="340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AB969E-76A0-4F2E-BC67-97F825CA3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0" y="2516777"/>
            <a:ext cx="7396558" cy="4341223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4CACEE3E-6CA2-4523-86FD-6A869422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ru-RU" sz="2200" dirty="0"/>
              <a:t>Больше всего пользователи посещали карточки с темой «Наука»</a:t>
            </a:r>
            <a:endParaRPr lang="en-US" sz="2200" dirty="0"/>
          </a:p>
          <a:p>
            <a:pPr marL="285750"/>
            <a:r>
              <a:rPr lang="en-US" sz="2200" dirty="0" err="1"/>
              <a:t>Меньше</a:t>
            </a:r>
            <a:r>
              <a:rPr lang="en-US" sz="2200" dirty="0"/>
              <a:t> </a:t>
            </a:r>
            <a:r>
              <a:rPr lang="en-US" sz="2200" dirty="0" err="1"/>
              <a:t>всего</a:t>
            </a:r>
            <a:r>
              <a:rPr lang="en-US" sz="2200" dirty="0"/>
              <a:t> </a:t>
            </a:r>
            <a:r>
              <a:rPr lang="ru-RU" sz="2200" dirty="0"/>
              <a:t>с темой «Шоу»</a:t>
            </a:r>
            <a:endParaRPr lang="en-US" sz="2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8A281D5-B9AB-4CA1-8401-E660A778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6</a:t>
            </a:fld>
            <a:endParaRPr lang="ru-RU"/>
          </a:p>
        </p:txBody>
      </p:sp>
      <p:sp>
        <p:nvSpPr>
          <p:cNvPr id="8" name="Нижний колонтитул 5">
            <a:extLst>
              <a:ext uri="{FF2B5EF4-FFF2-40B4-BE49-F238E27FC236}">
                <a16:creationId xmlns:a16="http://schemas.microsoft.com/office/drawing/2014/main" id="{F7F3ADB7-C044-40CD-AEC8-3C12D99E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0036" y="6272784"/>
            <a:ext cx="4114800" cy="365125"/>
          </a:xfrm>
        </p:spPr>
        <p:txBody>
          <a:bodyPr/>
          <a:lstStyle/>
          <a:p>
            <a:r>
              <a:rPr lang="ru-RU" dirty="0"/>
              <a:t>Данные представлены компанией Яндекс из базы данных </a:t>
            </a:r>
            <a:r>
              <a:rPr lang="ru-RU" dirty="0" err="1"/>
              <a:t>Яндекс.Дзен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9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135DF-40BE-4AAC-83DA-B96B7539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FC43CA-FF20-4DB1-A8BC-A30BA21D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DBD48-B14C-41B5-9B68-3B0E8FB0F4E1}"/>
              </a:ext>
            </a:extLst>
          </p:cNvPr>
          <p:cNvSpPr txBox="1"/>
          <p:nvPr/>
        </p:nvSpPr>
        <p:spPr>
          <a:xfrm>
            <a:off x="1" y="5308226"/>
            <a:ext cx="1219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Общие принципы работы с </a:t>
            </a:r>
            <a:r>
              <a:rPr lang="ru-RU" sz="1600" dirty="0" err="1"/>
              <a:t>дашбордом</a:t>
            </a:r>
            <a:r>
              <a:rPr lang="ru-RU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 </a:t>
            </a:r>
            <a:r>
              <a:rPr lang="ru-RU" sz="1600" dirty="0" err="1"/>
              <a:t>дашборде</a:t>
            </a:r>
            <a:r>
              <a:rPr lang="ru-RU" sz="1600" dirty="0"/>
              <a:t> представлены 4 графика (Событий по темам карточек в абсолютных значениях, События по темам карточек в относительных значениях, Событий по темам источников в относительных значениях и отношение тем карточек к темам источников)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Так же в правом верхнем угла представлены 3 фильтра для удобства работы с </a:t>
            </a:r>
            <a:r>
              <a:rPr lang="ru-RU" sz="1600" dirty="0" err="1"/>
              <a:t>дашбордом</a:t>
            </a:r>
            <a:r>
              <a:rPr lang="ru-RU" sz="1600" dirty="0"/>
              <a:t> (Дата, Темы карточек и Возрастная группа)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Меняя фильтр мы можем увидеть конкретные интересующие нас значения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7" name="Нижний колонтитул 5">
            <a:extLst>
              <a:ext uri="{FF2B5EF4-FFF2-40B4-BE49-F238E27FC236}">
                <a16:creationId xmlns:a16="http://schemas.microsoft.com/office/drawing/2014/main" id="{3E688252-C774-4ED0-A695-04890FE5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5436" y="6310312"/>
            <a:ext cx="4114800" cy="365125"/>
          </a:xfrm>
        </p:spPr>
        <p:txBody>
          <a:bodyPr/>
          <a:lstStyle/>
          <a:p>
            <a:r>
              <a:rPr lang="ru-RU" dirty="0"/>
              <a:t>Данные представлены компанией Яндекс из базы данных </a:t>
            </a:r>
            <a:r>
              <a:rPr lang="ru-RU" dirty="0" err="1"/>
              <a:t>Яндекс.Дзен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C409F5-5E82-4210-844E-CC10B7E20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98"/>
          <a:stretch/>
        </p:blipFill>
        <p:spPr>
          <a:xfrm>
            <a:off x="0" y="0"/>
            <a:ext cx="12192000" cy="53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30E83-EE10-4AE6-AFA8-63A9F527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FC1E62-33AD-443D-9991-AB7208C0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Самыми просматриваемыми карточки источников стали темы «Отношения» более 1500 событий. </a:t>
            </a:r>
          </a:p>
          <a:p>
            <a:r>
              <a:rPr lang="ru-RU" dirty="0"/>
              <a:t>Больше всего посещений оказалось в карточке источников под темой «Наука» более 21 тысяч посещений.</a:t>
            </a:r>
          </a:p>
          <a:p>
            <a:r>
              <a:rPr lang="ru-RU" dirty="0"/>
              <a:t>По соотношению тем карточек к темам источников больше всех посещений оказалось у темы источников «Семейные отношения»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E3F852-0803-4AEC-872A-CC95DA28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7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26D20-C591-4705-BAD2-2931D784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r>
              <a:rPr lang="en-US" dirty="0"/>
              <a:t> </a:t>
            </a:r>
            <a:r>
              <a:rPr lang="ru-RU" dirty="0"/>
              <a:t>для связи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74F3A-2A2D-4F62-8D79-A2CD3ABA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Урывко Андрей Александрович</a:t>
            </a:r>
          </a:p>
          <a:p>
            <a:r>
              <a:rPr lang="ru-RU" dirty="0"/>
              <a:t>+7(927)-795-74-64</a:t>
            </a:r>
          </a:p>
          <a:p>
            <a:r>
              <a:rPr lang="en-US" dirty="0"/>
              <a:t>Telegram: @</a:t>
            </a:r>
            <a:r>
              <a:rPr lang="en-US" dirty="0" err="1"/>
              <a:t>pro_tekt</a:t>
            </a:r>
            <a:endParaRPr lang="en-US" dirty="0"/>
          </a:p>
          <a:p>
            <a:r>
              <a:rPr lang="en-US" dirty="0"/>
              <a:t>mail: uryvko.aa@yandex.ru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1A6B79-06CC-4633-9707-D9DAE317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2A0-2385-4860-AD15-1F067A1C67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7805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330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Анализ взаимодействия пользователей с карточками Яндекс.Дзен</vt:lpstr>
      <vt:lpstr>Оглавление</vt:lpstr>
      <vt:lpstr>Задачи</vt:lpstr>
      <vt:lpstr>Соотношение темы карточек и темы источников</vt:lpstr>
      <vt:lpstr>Как много карточек генерируют источники с разными темами</vt:lpstr>
      <vt:lpstr>Количество взаимодействий пользователей с карточками в системе с разбивкой по темам карточек</vt:lpstr>
      <vt:lpstr>Презентация PowerPoint</vt:lpstr>
      <vt:lpstr>Общие выводы по исследованию</vt:lpstr>
      <vt:lpstr>Контакты для связи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с карточками Яндекс.Дзен</dc:title>
  <dc:creator>Андрей Урывко</dc:creator>
  <cp:lastModifiedBy>Андрей Урывко</cp:lastModifiedBy>
  <cp:revision>9</cp:revision>
  <dcterms:created xsi:type="dcterms:W3CDTF">2021-12-12T07:53:42Z</dcterms:created>
  <dcterms:modified xsi:type="dcterms:W3CDTF">2021-12-13T06:37:44Z</dcterms:modified>
</cp:coreProperties>
</file>