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9"/>
    <a:srgbClr val="7F0005"/>
    <a:srgbClr val="FFF2CC"/>
    <a:srgbClr val="FEAE0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400" d="100"/>
          <a:sy n="400" d="100"/>
        </p:scale>
        <p:origin x="-11400" y="-6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7E3E-D0F3-E89A-68A4-C9DE3B15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59DEC-86E8-BC94-7063-F557EA4C5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3BB4E-311C-70A1-5AAE-8ED2B77C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68C00-4CA4-8D08-F063-5175ED2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35245-59B5-1BA6-39D4-2DD612D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34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065FA-537D-368A-8181-61A495D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F376C8-39EA-14C2-D31E-EA0D4B24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45857-B56A-9D38-10BD-325CC212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DD00A-97D4-7A27-7598-976939CC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8EBB-6B38-D9AF-EC09-77DD1ED9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0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CF582-7F69-2E22-8B06-795D6CB22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60D80-C607-B3F1-189C-A9C7076D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34E1C-E3A7-DC19-E94C-AC740DC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71F66-F1BE-6EF5-2590-1152837F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48AED-BEB8-BAA9-AEBB-AF88C58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A6FF-8E68-A5B0-DB3C-44A02816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44764-A9EA-C34C-C38B-0C835824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F8567-62AF-9D97-D441-E06DBD31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0A8A0-489E-9BAB-C80D-31B8AFF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D72D2-E060-20D5-7ED6-EBBE9DAE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8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2003-A3D6-FF57-EA06-E2E50901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8726-34F0-49FE-57E4-9535A112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AF86E-E3F8-2C3F-B27F-9C95B86C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200D8-3A31-91EA-F7B6-532EAFC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C0E87-B767-4C10-C7B5-82A26CBC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52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0B17-03E4-6E12-6063-ABAE12CF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B29B3-7CAD-20A0-934A-6F02DC6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00DB13-3197-1C90-79B3-E0B55377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69A33D-9021-623E-10B2-4F5F47F9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043C0-87B9-D550-B5DA-35C45130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8E4E9-BEB2-A537-F8EC-370FEB9F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28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F1EFF-6247-47ED-DD09-71EE1EEA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D7A6E-14E3-4C52-E3CE-69E10D01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8481EB-3CFD-D5AA-BFC4-60604E18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0001C6-001A-F62B-7714-C69205CAF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EB522D-CD6B-7B01-58FB-6875FD0D3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B28FB2-B622-6A4B-FC37-870ABBA3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CA5E7B-94E1-50AB-88BA-5599E2A0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2415C0-AD7F-E21B-95A9-2F9EBEB2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5BAC9-A9E2-2AE9-A4C4-3AD1E201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0B14A9-6B61-DE1C-720B-53569E05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EA0234-90A7-0D58-49E4-1BFB30F6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8C080F-3A2D-C4A4-1ECD-B547291E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1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0B051A-7F32-D31A-CA11-86000B75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3E56D2-FDD9-9BDB-EDE7-5BDCF3E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BF8212-D167-4D6A-6761-2477349E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7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5B46-0FB3-5C08-4E34-4B6309C9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15346-5EB4-0596-FB2B-7EE42DD7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BB9C86-4527-BF30-2F55-C24A9366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3660AE-DFA9-7509-2B17-AE9C237F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D01A0-A309-80D8-42E1-FEDB40C3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6E50F-F8E8-2DFC-1845-6A89DF0C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7E6A-B617-37E1-1CA5-844D1019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E6D76-E868-EE68-4463-C8A76286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246874-B8CC-1F00-9955-C44D66BC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78FFB-3DAE-F1D2-7731-C634E76D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C5D9F-0B42-D506-E63A-766330B2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FA2C0-D5AE-8187-661F-34DBF173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9F4ABF-CF24-45DC-0729-56F74755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B72C8-6A75-DAE7-26D1-DD2C0A18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451B8-B566-F507-C27A-B314F9041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CBF9C-6FDD-4182-97AF-D1BF5F7C50EB}" type="datetimeFigureOut">
              <a:rPr lang="es-ES" smtClean="0"/>
              <a:t>02/11/2024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CE8A7-1081-E806-A07A-AAC9C452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720C5-CCC8-DC93-E9D0-33D3D99B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1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7E3638-3D34-049A-B12A-FE525D64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3" y="2640012"/>
            <a:ext cx="152400" cy="1524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24B3512-8460-0FD1-1F6D-1D0C7127BDB3}"/>
              </a:ext>
            </a:extLst>
          </p:cNvPr>
          <p:cNvGrpSpPr/>
          <p:nvPr/>
        </p:nvGrpSpPr>
        <p:grpSpPr>
          <a:xfrm>
            <a:off x="4916487" y="2502908"/>
            <a:ext cx="457200" cy="584775"/>
            <a:chOff x="5673726" y="2852734"/>
            <a:chExt cx="457200" cy="584775"/>
          </a:xfrm>
        </p:grpSpPr>
        <p:sp>
          <p:nvSpPr>
            <p:cNvPr id="4" name="Diagrama de flujo: conector 3">
              <a:extLst>
                <a:ext uri="{FF2B5EF4-FFF2-40B4-BE49-F238E27FC236}">
                  <a16:creationId xmlns:a16="http://schemas.microsoft.com/office/drawing/2014/main" id="{2AE446F3-42AE-B226-BE80-A5E293B3D11C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3E59413-5914-BA7B-DBD3-9AF106BAF26E}"/>
                </a:ext>
              </a:extLst>
            </p:cNvPr>
            <p:cNvSpPr txBox="1"/>
            <p:nvPr/>
          </p:nvSpPr>
          <p:spPr>
            <a:xfrm>
              <a:off x="5746183" y="2852734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368EE4E4-64FC-7CEE-2F02-F1D8CE65C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t="19779" r="4270" b="18971"/>
          <a:stretch/>
        </p:blipFill>
        <p:spPr>
          <a:xfrm>
            <a:off x="6369050" y="2898776"/>
            <a:ext cx="523875" cy="524442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38B6A93-9FBC-7360-5C23-7704733D0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17739" r="4730" b="20706"/>
          <a:stretch/>
        </p:blipFill>
        <p:spPr>
          <a:xfrm>
            <a:off x="4886324" y="3149886"/>
            <a:ext cx="517525" cy="52705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C6858C1-72FD-3DD4-2801-960A8E144343}"/>
              </a:ext>
            </a:extLst>
          </p:cNvPr>
          <p:cNvGrpSpPr/>
          <p:nvPr/>
        </p:nvGrpSpPr>
        <p:grpSpPr>
          <a:xfrm>
            <a:off x="5540376" y="2502908"/>
            <a:ext cx="457200" cy="584775"/>
            <a:chOff x="5673726" y="2852734"/>
            <a:chExt cx="457200" cy="584775"/>
          </a:xfrm>
        </p:grpSpPr>
        <p:sp>
          <p:nvSpPr>
            <p:cNvPr id="12" name="Diagrama de flujo: conector 11">
              <a:extLst>
                <a:ext uri="{FF2B5EF4-FFF2-40B4-BE49-F238E27FC236}">
                  <a16:creationId xmlns:a16="http://schemas.microsoft.com/office/drawing/2014/main" id="{E8636A19-5F98-8D8D-E6A4-A96EC6236833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661DB43-6B38-DA54-7F4E-BD658C2CB6BC}"/>
                </a:ext>
              </a:extLst>
            </p:cNvPr>
            <p:cNvSpPr txBox="1"/>
            <p:nvPr/>
          </p:nvSpPr>
          <p:spPr>
            <a:xfrm>
              <a:off x="5690621" y="28527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0EE63CCC-3745-8750-3ADE-19979A23C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18077" r="8161" b="20367"/>
          <a:stretch/>
        </p:blipFill>
        <p:spPr>
          <a:xfrm>
            <a:off x="5524499" y="3149885"/>
            <a:ext cx="517525" cy="52705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7349D46-DB2D-F4DC-BCF9-FE7AC651DC1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4399" y="1100730"/>
            <a:ext cx="3871161" cy="3871161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11D9699-3E32-1083-1CB1-86FAF10DE0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29916" y="1100730"/>
            <a:ext cx="3344779" cy="335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9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FDA082D-DD87-D214-9FF6-747041D2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498096" y="366635"/>
            <a:ext cx="3344779" cy="3358976"/>
          </a:xfrm>
          <a:prstGeom prst="rect">
            <a:avLst/>
          </a:prstGeom>
          <a:noFill/>
        </p:spPr>
      </p:pic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C38D8D7-2441-2523-EFFF-9591AEF2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17" y="520540"/>
            <a:ext cx="2908460" cy="2908460"/>
          </a:xfrm>
          <a:prstGeom prst="rect">
            <a:avLst/>
          </a:prstGeom>
        </p:spPr>
      </p:pic>
      <p:pic>
        <p:nvPicPr>
          <p:cNvPr id="6" name="Imagen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C96DEDD-09E1-AE67-3093-A1F1FBF7F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008" y="3725611"/>
            <a:ext cx="2908460" cy="2908460"/>
          </a:xfrm>
          <a:prstGeom prst="rect">
            <a:avLst/>
          </a:prstGeom>
        </p:spPr>
      </p:pic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E911C04-8A80-43D3-B666-520E2D0EB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5900" y="229694"/>
            <a:ext cx="3199306" cy="3199306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1220DC8-8A94-9397-1F11-CF699FD9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8052344" y="2874812"/>
            <a:ext cx="3344779" cy="3358976"/>
          </a:xfrm>
          <a:prstGeom prst="rect">
            <a:avLst/>
          </a:prstGeom>
          <a:noFill/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7908F7B8-FC90-686B-14B9-1C8884CA7441}"/>
              </a:ext>
            </a:extLst>
          </p:cNvPr>
          <p:cNvGrpSpPr/>
          <p:nvPr/>
        </p:nvGrpSpPr>
        <p:grpSpPr>
          <a:xfrm>
            <a:off x="1453040" y="4194215"/>
            <a:ext cx="1434890" cy="1434890"/>
            <a:chOff x="1453040" y="4194215"/>
            <a:chExt cx="1434890" cy="1434890"/>
          </a:xfrm>
        </p:grpSpPr>
        <p:sp>
          <p:nvSpPr>
            <p:cNvPr id="10" name="Círculo parcial 9">
              <a:extLst>
                <a:ext uri="{FF2B5EF4-FFF2-40B4-BE49-F238E27FC236}">
                  <a16:creationId xmlns:a16="http://schemas.microsoft.com/office/drawing/2014/main" id="{174D64A5-7FB6-A51A-D6BF-0C079A542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099" y="4256778"/>
              <a:ext cx="1338773" cy="1338773"/>
            </a:xfrm>
            <a:prstGeom prst="pie">
              <a:avLst>
                <a:gd name="adj1" fmla="val 0"/>
                <a:gd name="adj2" fmla="val 10851302"/>
              </a:avLst>
            </a:prstGeom>
            <a:solidFill>
              <a:srgbClr val="FEAE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F59086CB-71BD-690D-8D4B-76304166B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040" y="4194215"/>
              <a:ext cx="1434890" cy="143489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i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</a:t>
              </a:r>
              <a:endParaRPr lang="es-E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490CA3-4A56-26C3-5131-19FB8D4AE433}"/>
              </a:ext>
            </a:extLst>
          </p:cNvPr>
          <p:cNvGrpSpPr/>
          <p:nvPr/>
        </p:nvGrpSpPr>
        <p:grpSpPr>
          <a:xfrm>
            <a:off x="3287284" y="4256810"/>
            <a:ext cx="1434890" cy="1434890"/>
            <a:chOff x="1453040" y="4194215"/>
            <a:chExt cx="1434890" cy="1434890"/>
          </a:xfrm>
        </p:grpSpPr>
        <p:sp>
          <p:nvSpPr>
            <p:cNvPr id="14" name="Círculo parcial 13">
              <a:extLst>
                <a:ext uri="{FF2B5EF4-FFF2-40B4-BE49-F238E27FC236}">
                  <a16:creationId xmlns:a16="http://schemas.microsoft.com/office/drawing/2014/main" id="{C7C3B86A-53F2-AB03-C84C-2C1D77B6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099" y="4256778"/>
              <a:ext cx="1338773" cy="1338773"/>
            </a:xfrm>
            <a:prstGeom prst="pie">
              <a:avLst>
                <a:gd name="adj1" fmla="val 0"/>
                <a:gd name="adj2" fmla="val 10851302"/>
              </a:avLst>
            </a:prstGeom>
            <a:solidFill>
              <a:srgbClr val="FEAE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5" name="Diagrama de flujo: conector 14">
              <a:extLst>
                <a:ext uri="{FF2B5EF4-FFF2-40B4-BE49-F238E27FC236}">
                  <a16:creationId xmlns:a16="http://schemas.microsoft.com/office/drawing/2014/main" id="{2EC2D684-8180-E345-65A6-3E338F46F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040" y="4194215"/>
              <a:ext cx="1434890" cy="143489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i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Q</a:t>
              </a:r>
              <a:endParaRPr lang="es-E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3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1220DC8-8A94-9397-1F11-CF699FD9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856401" y="572743"/>
            <a:ext cx="3344779" cy="3358976"/>
          </a:xfrm>
          <a:prstGeom prst="rect">
            <a:avLst/>
          </a:prstGeom>
          <a:noFill/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68BD6912-EC8D-062A-38F7-EE6BC4F91B84}"/>
              </a:ext>
            </a:extLst>
          </p:cNvPr>
          <p:cNvGrpSpPr/>
          <p:nvPr/>
        </p:nvGrpSpPr>
        <p:grpSpPr>
          <a:xfrm>
            <a:off x="424616" y="2946552"/>
            <a:ext cx="3344779" cy="3358976"/>
            <a:chOff x="498096" y="366635"/>
            <a:chExt cx="3344779" cy="335897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4C74E87-1D26-80C2-2487-2E5680FEB401}"/>
                </a:ext>
              </a:extLst>
            </p:cNvPr>
            <p:cNvGrpSpPr/>
            <p:nvPr/>
          </p:nvGrpSpPr>
          <p:grpSpPr>
            <a:xfrm>
              <a:off x="498096" y="366635"/>
              <a:ext cx="3344779" cy="3358976"/>
              <a:chOff x="498096" y="366635"/>
              <a:chExt cx="3344779" cy="3358976"/>
            </a:xfrm>
          </p:grpSpPr>
          <p:pic>
            <p:nvPicPr>
              <p:cNvPr id="2" name="Imagen 1" descr="Icono&#10;&#10;Descripción generada automáticamente">
                <a:extLst>
                  <a:ext uri="{FF2B5EF4-FFF2-40B4-BE49-F238E27FC236}">
                    <a16:creationId xmlns:a16="http://schemas.microsoft.com/office/drawing/2014/main" id="{EFDA082D-DD87-D214-9FF6-747041D29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594" b="90625" l="9082" r="90723">
                            <a14:foregroundMark x1="49121" y1="8594" x2="49121" y2="8594"/>
                            <a14:foregroundMark x1="90820" y1="49316" x2="90820" y2="49316"/>
                            <a14:foregroundMark x1="87500" y1="80469" x2="87500" y2="80469"/>
                            <a14:foregroundMark x1="49805" y1="90625" x2="49805" y2="90625"/>
                            <a14:foregroundMark x1="9082" y1="45801" x2="9082" y2="45801"/>
                            <a14:backgroundMark x1="6152" y1="3613" x2="6152" y2="3613"/>
                          </a14:backgroundRemoval>
                        </a14:imgEffect>
                      </a14:imgLayer>
                    </a14:imgProps>
                  </a:ext>
                </a:extLst>
              </a:blip>
              <a:srcRect l="6736" t="6300" r="6862" b="6930"/>
              <a:stretch/>
            </p:blipFill>
            <p:spPr>
              <a:xfrm>
                <a:off x="498096" y="366635"/>
                <a:ext cx="3344779" cy="3358976"/>
              </a:xfrm>
              <a:prstGeom prst="rect">
                <a:avLst/>
              </a:prstGeom>
              <a:noFill/>
            </p:spPr>
          </p:pic>
          <p:sp>
            <p:nvSpPr>
              <p:cNvPr id="3" name="Círculo parcial 2">
                <a:extLst>
                  <a:ext uri="{FF2B5EF4-FFF2-40B4-BE49-F238E27FC236}">
                    <a16:creationId xmlns:a16="http://schemas.microsoft.com/office/drawing/2014/main" id="{CCDFBD4F-5DD8-4B6C-6A0C-F0209ABDFA6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471157" y="1342118"/>
                <a:ext cx="1410832" cy="1410832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908F7B8-FC90-686B-14B9-1C8884CA7441}"/>
                </a:ext>
              </a:extLst>
            </p:cNvPr>
            <p:cNvGrpSpPr/>
            <p:nvPr/>
          </p:nvGrpSpPr>
          <p:grpSpPr>
            <a:xfrm>
              <a:off x="1461214" y="1320383"/>
              <a:ext cx="1434890" cy="1434890"/>
              <a:chOff x="1453040" y="4194215"/>
              <a:chExt cx="1434890" cy="1434890"/>
            </a:xfrm>
          </p:grpSpPr>
          <p:sp>
            <p:nvSpPr>
              <p:cNvPr id="10" name="Círculo parcial 9">
                <a:extLst>
                  <a:ext uri="{FF2B5EF4-FFF2-40B4-BE49-F238E27FC236}">
                    <a16:creationId xmlns:a16="http://schemas.microsoft.com/office/drawing/2014/main" id="{174D64A5-7FB6-A51A-D6BF-0C079A542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099" y="4256778"/>
                <a:ext cx="1338773" cy="1338773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rgbClr val="FEAE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rama de flujo: conector 8">
                <a:extLst>
                  <a:ext uri="{FF2B5EF4-FFF2-40B4-BE49-F238E27FC236}">
                    <a16:creationId xmlns:a16="http://schemas.microsoft.com/office/drawing/2014/main" id="{F59086CB-71BD-690D-8D4B-76304166BC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3040" y="4194215"/>
                <a:ext cx="1434890" cy="143489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F</a:t>
                </a:r>
                <a:endParaRPr lang="es-E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30DA753-319C-2155-7042-42AEEA58262D}"/>
              </a:ext>
            </a:extLst>
          </p:cNvPr>
          <p:cNvGrpSpPr/>
          <p:nvPr/>
        </p:nvGrpSpPr>
        <p:grpSpPr>
          <a:xfrm>
            <a:off x="3932345" y="366635"/>
            <a:ext cx="3344779" cy="3358976"/>
            <a:chOff x="3932345" y="366635"/>
            <a:chExt cx="3344779" cy="335897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F89727AF-2BC5-94C4-2457-B8BF977A6F06}"/>
                </a:ext>
              </a:extLst>
            </p:cNvPr>
            <p:cNvGrpSpPr/>
            <p:nvPr/>
          </p:nvGrpSpPr>
          <p:grpSpPr>
            <a:xfrm>
              <a:off x="3932345" y="366635"/>
              <a:ext cx="3344779" cy="3358976"/>
              <a:chOff x="498096" y="366635"/>
              <a:chExt cx="3344779" cy="3358976"/>
            </a:xfrm>
          </p:grpSpPr>
          <p:pic>
            <p:nvPicPr>
              <p:cNvPr id="16" name="Imagen 15" descr="Icono&#10;&#10;Descripción generada automáticamente">
                <a:extLst>
                  <a:ext uri="{FF2B5EF4-FFF2-40B4-BE49-F238E27FC236}">
                    <a16:creationId xmlns:a16="http://schemas.microsoft.com/office/drawing/2014/main" id="{549A1315-5E76-6C66-B455-019405E59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594" b="90625" l="9082" r="90723">
                            <a14:foregroundMark x1="49121" y1="8594" x2="49121" y2="8594"/>
                            <a14:foregroundMark x1="90820" y1="49316" x2="90820" y2="49316"/>
                            <a14:foregroundMark x1="87500" y1="80469" x2="87500" y2="80469"/>
                            <a14:foregroundMark x1="49805" y1="90625" x2="49805" y2="90625"/>
                            <a14:foregroundMark x1="9082" y1="45801" x2="9082" y2="45801"/>
                            <a14:backgroundMark x1="6152" y1="3613" x2="6152" y2="3613"/>
                          </a14:backgroundRemoval>
                        </a14:imgEffect>
                      </a14:imgLayer>
                    </a14:imgProps>
                  </a:ext>
                </a:extLst>
              </a:blip>
              <a:srcRect l="6736" t="6300" r="6862" b="6930"/>
              <a:stretch/>
            </p:blipFill>
            <p:spPr>
              <a:xfrm>
                <a:off x="498096" y="366635"/>
                <a:ext cx="3344779" cy="3358976"/>
              </a:xfrm>
              <a:prstGeom prst="rect">
                <a:avLst/>
              </a:prstGeom>
              <a:noFill/>
            </p:spPr>
          </p:pic>
          <p:sp>
            <p:nvSpPr>
              <p:cNvPr id="17" name="Círculo parcial 16">
                <a:extLst>
                  <a:ext uri="{FF2B5EF4-FFF2-40B4-BE49-F238E27FC236}">
                    <a16:creationId xmlns:a16="http://schemas.microsoft.com/office/drawing/2014/main" id="{595509A5-79E9-0C14-CE8F-5D74BC1659D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471157" y="1342118"/>
                <a:ext cx="1410832" cy="1410832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49490CA3-4A56-26C3-5131-19FB8D4AE433}"/>
                </a:ext>
              </a:extLst>
            </p:cNvPr>
            <p:cNvGrpSpPr/>
            <p:nvPr/>
          </p:nvGrpSpPr>
          <p:grpSpPr>
            <a:xfrm>
              <a:off x="4879317" y="1309502"/>
              <a:ext cx="1434890" cy="1434890"/>
              <a:chOff x="1453040" y="4194215"/>
              <a:chExt cx="1434890" cy="1434890"/>
            </a:xfrm>
          </p:grpSpPr>
          <p:sp>
            <p:nvSpPr>
              <p:cNvPr id="14" name="Círculo parcial 13">
                <a:extLst>
                  <a:ext uri="{FF2B5EF4-FFF2-40B4-BE49-F238E27FC236}">
                    <a16:creationId xmlns:a16="http://schemas.microsoft.com/office/drawing/2014/main" id="{C7C3B86A-53F2-AB03-C84C-2C1D77B63E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099" y="4256778"/>
                <a:ext cx="1338773" cy="1338773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rgbClr val="FEAE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iagrama de flujo: conector 14">
                <a:extLst>
                  <a:ext uri="{FF2B5EF4-FFF2-40B4-BE49-F238E27FC236}">
                    <a16:creationId xmlns:a16="http://schemas.microsoft.com/office/drawing/2014/main" id="{2EC2D684-8180-E345-65A6-3E338F46F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3040" y="4194215"/>
                <a:ext cx="1434890" cy="143489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</a:t>
                </a:r>
                <a:endParaRPr lang="es-E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187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6886F7-7682-48E6-65E3-3A4C3FC5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02" y="1709148"/>
            <a:ext cx="152502" cy="1525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935A2B-477E-BAAE-8447-989DEFC0A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3" y="1258773"/>
            <a:ext cx="152583" cy="152583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13C26664-ABCF-2C5D-F8CE-7094687B8AB1}"/>
              </a:ext>
            </a:extLst>
          </p:cNvPr>
          <p:cNvGrpSpPr/>
          <p:nvPr/>
        </p:nvGrpSpPr>
        <p:grpSpPr>
          <a:xfrm>
            <a:off x="1060455" y="556202"/>
            <a:ext cx="457506" cy="457506"/>
            <a:chOff x="1843887" y="1106271"/>
            <a:chExt cx="457506" cy="4575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CE6BD8F-4EA8-589A-8753-E6518CD90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887" y="1106271"/>
              <a:ext cx="457506" cy="457506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A01BC76-B430-E2DE-F489-0E1A793F5A58}"/>
                </a:ext>
              </a:extLst>
            </p:cNvPr>
            <p:cNvSpPr/>
            <p:nvPr/>
          </p:nvSpPr>
          <p:spPr>
            <a:xfrm>
              <a:off x="1920485" y="1335024"/>
              <a:ext cx="303603" cy="150876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564C081-2C9F-FBC7-02FA-206694A6E8C9}"/>
              </a:ext>
            </a:extLst>
          </p:cNvPr>
          <p:cNvGrpSpPr/>
          <p:nvPr/>
        </p:nvGrpSpPr>
        <p:grpSpPr>
          <a:xfrm>
            <a:off x="1081543" y="993513"/>
            <a:ext cx="415636" cy="474084"/>
            <a:chOff x="2483643" y="664372"/>
            <a:chExt cx="457200" cy="521491"/>
          </a:xfrm>
        </p:grpSpPr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0503AAC1-51FF-F2E6-9B64-7113EFC0DD1D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58EBAD0-E594-039E-04C7-C1B5661E8BF0}"/>
                </a:ext>
              </a:extLst>
            </p:cNvPr>
            <p:cNvSpPr txBox="1"/>
            <p:nvPr/>
          </p:nvSpPr>
          <p:spPr>
            <a:xfrm>
              <a:off x="2491741" y="664372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latin typeface="Bookman Old Style" panose="02050604050505020204" pitchFamily="18" charset="0"/>
                </a:rPr>
                <a:t>a</a:t>
              </a:r>
              <a:endParaRPr lang="es-ES" i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CD39C87-9E4E-EF34-884E-6FBECC621DE9}"/>
              </a:ext>
            </a:extLst>
          </p:cNvPr>
          <p:cNvGrpSpPr/>
          <p:nvPr/>
        </p:nvGrpSpPr>
        <p:grpSpPr>
          <a:xfrm>
            <a:off x="1081036" y="1532555"/>
            <a:ext cx="415636" cy="460663"/>
            <a:chOff x="2483643" y="679134"/>
            <a:chExt cx="457200" cy="506729"/>
          </a:xfrm>
        </p:grpSpPr>
        <p:sp>
          <p:nvSpPr>
            <p:cNvPr id="14" name="Diagrama de flujo: conector 13">
              <a:extLst>
                <a:ext uri="{FF2B5EF4-FFF2-40B4-BE49-F238E27FC236}">
                  <a16:creationId xmlns:a16="http://schemas.microsoft.com/office/drawing/2014/main" id="{06DBEEDC-4D35-3153-5F4B-98A8BC4C001E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ln>
              <a:solidFill>
                <a:srgbClr val="7F000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1DE4061-FB00-6A4E-0322-957074F7DADF}"/>
                </a:ext>
              </a:extLst>
            </p:cNvPr>
            <p:cNvSpPr txBox="1"/>
            <p:nvPr/>
          </p:nvSpPr>
          <p:spPr>
            <a:xfrm>
              <a:off x="2519605" y="679134"/>
              <a:ext cx="308098" cy="461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solidFill>
                    <a:srgbClr val="7F0005"/>
                  </a:solidFill>
                  <a:latin typeface="Bookman Old Style" panose="02050604050505020204" pitchFamily="18" charset="0"/>
                </a:rPr>
                <a:t>r</a:t>
              </a:r>
              <a:endParaRPr lang="es-ES" i="1" dirty="0">
                <a:solidFill>
                  <a:srgbClr val="7F0005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A81056C-C37C-0EDE-02B4-47AD9C9A665B}"/>
              </a:ext>
            </a:extLst>
          </p:cNvPr>
          <p:cNvGrpSpPr/>
          <p:nvPr/>
        </p:nvGrpSpPr>
        <p:grpSpPr>
          <a:xfrm>
            <a:off x="1772106" y="557437"/>
            <a:ext cx="415636" cy="464560"/>
            <a:chOff x="2483643" y="674848"/>
            <a:chExt cx="457200" cy="511015"/>
          </a:xfrm>
        </p:grpSpPr>
        <p:sp>
          <p:nvSpPr>
            <p:cNvPr id="17" name="Diagrama de flujo: conector 16">
              <a:extLst>
                <a:ext uri="{FF2B5EF4-FFF2-40B4-BE49-F238E27FC236}">
                  <a16:creationId xmlns:a16="http://schemas.microsoft.com/office/drawing/2014/main" id="{F0FBAE0A-070A-1D81-10F8-DBBB5D480E5D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06AECE80-8675-CE3A-F1F5-A284745017D4}"/>
                </a:ext>
              </a:extLst>
            </p:cNvPr>
            <p:cNvSpPr txBox="1"/>
            <p:nvPr/>
          </p:nvSpPr>
          <p:spPr>
            <a:xfrm>
              <a:off x="2502218" y="674848"/>
              <a:ext cx="38651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solidFill>
                    <a:schemeClr val="accent4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v</a:t>
              </a:r>
              <a:endParaRPr lang="es-ES" i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F4D55C0-A75C-389E-FAF0-69FDE0143F9C}"/>
              </a:ext>
            </a:extLst>
          </p:cNvPr>
          <p:cNvGrpSpPr/>
          <p:nvPr/>
        </p:nvGrpSpPr>
        <p:grpSpPr>
          <a:xfrm>
            <a:off x="2392331" y="496078"/>
            <a:ext cx="788376" cy="788376"/>
            <a:chOff x="2392331" y="496078"/>
            <a:chExt cx="788376" cy="788376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0C12329C-EC63-14F8-F2B6-05EE91F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331" y="496078"/>
              <a:ext cx="788376" cy="788376"/>
            </a:xfrm>
            <a:prstGeom prst="rect">
              <a:avLst/>
            </a:prstGeom>
          </p:spPr>
        </p:pic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1D55973-53B0-5B06-D2A6-9951B6FBB3B3}"/>
                </a:ext>
              </a:extLst>
            </p:cNvPr>
            <p:cNvSpPr/>
            <p:nvPr/>
          </p:nvSpPr>
          <p:spPr>
            <a:xfrm>
              <a:off x="2531193" y="874255"/>
              <a:ext cx="439221" cy="29494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•</a:t>
              </a:r>
              <a:r>
                <a:rPr lang="es-ES" sz="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s-ES" sz="6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•</a:t>
              </a:r>
              <a:r>
                <a:rPr lang="es-ES" sz="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s-ES" sz="6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•</a:t>
              </a:r>
              <a:r>
                <a:rPr lang="es-ES" sz="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s-ES" sz="6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endParaRPr lang="es-ES" sz="600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ES" sz="600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0E49E0-6048-90D3-D6EF-A19CA7AB5EDA}"/>
                </a:ext>
              </a:extLst>
            </p:cNvPr>
            <p:cNvSpPr/>
            <p:nvPr/>
          </p:nvSpPr>
          <p:spPr>
            <a:xfrm>
              <a:off x="2566908" y="637865"/>
              <a:ext cx="439221" cy="152503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enum</a:t>
              </a:r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12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387457DC-6650-020B-2E56-6069C10D6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8690" r="9594" b="6880"/>
          <a:stretch/>
        </p:blipFill>
        <p:spPr>
          <a:xfrm>
            <a:off x="5024438" y="2971799"/>
            <a:ext cx="640556" cy="6667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F36C0E-2DE0-CD47-BF1E-EA0F205F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t="7996" r="8296" b="6137"/>
          <a:stretch/>
        </p:blipFill>
        <p:spPr>
          <a:xfrm>
            <a:off x="5995988" y="2947987"/>
            <a:ext cx="664368" cy="69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33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17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Arial Rounded MT Bold</vt:lpstr>
      <vt:lpstr>Bookman Old Style</vt:lpstr>
      <vt:lpstr>Courier New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AMADOR DURAN TORO</dc:creator>
  <cp:lastModifiedBy>AMADOR DURAN TORO</cp:lastModifiedBy>
  <cp:revision>5</cp:revision>
  <dcterms:created xsi:type="dcterms:W3CDTF">2024-10-12T18:40:22Z</dcterms:created>
  <dcterms:modified xsi:type="dcterms:W3CDTF">2024-11-02T21:41:18Z</dcterms:modified>
</cp:coreProperties>
</file>