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561" r:id="rId3"/>
    <p:sldId id="484" r:id="rId4"/>
    <p:sldId id="540" r:id="rId5"/>
    <p:sldId id="541" r:id="rId6"/>
    <p:sldId id="542" r:id="rId7"/>
    <p:sldId id="543" r:id="rId8"/>
    <p:sldId id="544" r:id="rId9"/>
    <p:sldId id="562" r:id="rId10"/>
    <p:sldId id="563" r:id="rId11"/>
    <p:sldId id="545" r:id="rId12"/>
    <p:sldId id="546" r:id="rId13"/>
    <p:sldId id="547" r:id="rId14"/>
    <p:sldId id="548" r:id="rId15"/>
    <p:sldId id="549" r:id="rId16"/>
    <p:sldId id="564" r:id="rId17"/>
    <p:sldId id="550" r:id="rId18"/>
    <p:sldId id="551" r:id="rId19"/>
    <p:sldId id="552" r:id="rId20"/>
    <p:sldId id="553" r:id="rId21"/>
    <p:sldId id="554" r:id="rId22"/>
    <p:sldId id="560" r:id="rId23"/>
    <p:sldId id="555" r:id="rId24"/>
    <p:sldId id="556" r:id="rId25"/>
    <p:sldId id="558" r:id="rId26"/>
    <p:sldId id="539" r:id="rId27"/>
  </p:sldIdLst>
  <p:sldSz cx="12192000" cy="6858000"/>
  <p:notesSz cx="7104063" cy="10234613"/>
  <p:embeddedFontLst>
    <p:embeddedFont>
      <p:font typeface="Ecofont Vera Sans" panose="020B0603030804020204" pitchFamily="34" charset="0"/>
      <p:regular r:id="rId30"/>
    </p:embeddedFont>
  </p:embeddedFont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9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ador Durán Toro" initials="ADT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3EF2"/>
    <a:srgbClr val="CF8FF7"/>
    <a:srgbClr val="15C5C9"/>
    <a:srgbClr val="7FDFE1"/>
    <a:srgbClr val="FFD27F"/>
    <a:srgbClr val="FF0000"/>
    <a:srgbClr val="0070C0"/>
    <a:srgbClr val="009999"/>
    <a:srgbClr val="FFC04D"/>
    <a:srgbClr val="FC9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02017D-424E-485B-B4B8-E82DAF1EFA55}" v="4" dt="2024-09-03T10:34:38.1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88367" autoAdjust="0"/>
  </p:normalViewPr>
  <p:slideViewPr>
    <p:cSldViewPr>
      <p:cViewPr varScale="1">
        <p:scale>
          <a:sx n="98" d="100"/>
          <a:sy n="98" d="100"/>
        </p:scale>
        <p:origin x="193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3156" y="168"/>
      </p:cViewPr>
      <p:guideLst>
        <p:guide orient="horz" pos="3224"/>
        <p:guide pos="223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DOR DURAN TORO" userId="7720fcc2-527f-4800-a8fe-d0dc1d9204f3" providerId="ADAL" clId="{F1792C8E-47CA-4E3E-83AB-240C874961C7}"/>
    <pc:docChg chg="delSld modSld sldOrd modShowInfo">
      <pc:chgData name="AMADOR DURAN TORO" userId="7720fcc2-527f-4800-a8fe-d0dc1d9204f3" providerId="ADAL" clId="{F1792C8E-47CA-4E3E-83AB-240C874961C7}" dt="2024-06-17T15:35:36.430" v="17" actId="2696"/>
      <pc:docMkLst>
        <pc:docMk/>
      </pc:docMkLst>
      <pc:sldChg chg="modTransition">
        <pc:chgData name="AMADOR DURAN TORO" userId="7720fcc2-527f-4800-a8fe-d0dc1d9204f3" providerId="ADAL" clId="{F1792C8E-47CA-4E3E-83AB-240C874961C7}" dt="2024-06-17T13:03:30.682" v="0"/>
        <pc:sldMkLst>
          <pc:docMk/>
          <pc:sldMk cId="4225427468" sldId="256"/>
        </pc:sldMkLst>
      </pc:sldChg>
      <pc:sldChg chg="mod ord modTransition modShow">
        <pc:chgData name="AMADOR DURAN TORO" userId="7720fcc2-527f-4800-a8fe-d0dc1d9204f3" providerId="ADAL" clId="{F1792C8E-47CA-4E3E-83AB-240C874961C7}" dt="2024-06-17T15:31:23.142" v="4"/>
        <pc:sldMkLst>
          <pc:docMk/>
          <pc:sldMk cId="2855920868" sldId="479"/>
        </pc:sldMkLst>
      </pc:sldChg>
      <pc:sldChg chg="modSp mod modTransition">
        <pc:chgData name="AMADOR DURAN TORO" userId="7720fcc2-527f-4800-a8fe-d0dc1d9204f3" providerId="ADAL" clId="{F1792C8E-47CA-4E3E-83AB-240C874961C7}" dt="2024-06-17T15:31:48.316" v="16" actId="20577"/>
        <pc:sldMkLst>
          <pc:docMk/>
          <pc:sldMk cId="3817344826" sldId="484"/>
        </pc:sldMkLst>
        <pc:spChg chg="mod">
          <ac:chgData name="AMADOR DURAN TORO" userId="7720fcc2-527f-4800-a8fe-d0dc1d9204f3" providerId="ADAL" clId="{F1792C8E-47CA-4E3E-83AB-240C874961C7}" dt="2024-06-17T15:31:48.316" v="16" actId="20577"/>
          <ac:spMkLst>
            <pc:docMk/>
            <pc:sldMk cId="3817344826" sldId="484"/>
            <ac:spMk id="3" creationId="{77352049-9690-4644-B1F4-7FD6884F2A83}"/>
          </ac:spMkLst>
        </pc:spChg>
      </pc:sldChg>
      <pc:sldChg chg="modTransition">
        <pc:chgData name="AMADOR DURAN TORO" userId="7720fcc2-527f-4800-a8fe-d0dc1d9204f3" providerId="ADAL" clId="{F1792C8E-47CA-4E3E-83AB-240C874961C7}" dt="2024-06-17T13:03:30.682" v="0"/>
        <pc:sldMkLst>
          <pc:docMk/>
          <pc:sldMk cId="2767616533" sldId="485"/>
        </pc:sldMkLst>
      </pc:sldChg>
      <pc:sldChg chg="modTransition">
        <pc:chgData name="AMADOR DURAN TORO" userId="7720fcc2-527f-4800-a8fe-d0dc1d9204f3" providerId="ADAL" clId="{F1792C8E-47CA-4E3E-83AB-240C874961C7}" dt="2024-06-17T13:03:30.682" v="0"/>
        <pc:sldMkLst>
          <pc:docMk/>
          <pc:sldMk cId="1214605821" sldId="486"/>
        </pc:sldMkLst>
      </pc:sldChg>
      <pc:sldChg chg="modTransition">
        <pc:chgData name="AMADOR DURAN TORO" userId="7720fcc2-527f-4800-a8fe-d0dc1d9204f3" providerId="ADAL" clId="{F1792C8E-47CA-4E3E-83AB-240C874961C7}" dt="2024-06-17T13:03:30.682" v="0"/>
        <pc:sldMkLst>
          <pc:docMk/>
          <pc:sldMk cId="874470639" sldId="487"/>
        </pc:sldMkLst>
      </pc:sldChg>
      <pc:sldChg chg="del">
        <pc:chgData name="AMADOR DURAN TORO" userId="7720fcc2-527f-4800-a8fe-d0dc1d9204f3" providerId="ADAL" clId="{F1792C8E-47CA-4E3E-83AB-240C874961C7}" dt="2024-06-17T15:35:36.430" v="17" actId="2696"/>
        <pc:sldMkLst>
          <pc:docMk/>
          <pc:sldMk cId="476422128" sldId="490"/>
        </pc:sldMkLst>
      </pc:sldChg>
      <pc:sldChg chg="modTransition">
        <pc:chgData name="AMADOR DURAN TORO" userId="7720fcc2-527f-4800-a8fe-d0dc1d9204f3" providerId="ADAL" clId="{F1792C8E-47CA-4E3E-83AB-240C874961C7}" dt="2024-06-17T13:03:30.682" v="0"/>
        <pc:sldMkLst>
          <pc:docMk/>
          <pc:sldMk cId="297900841" sldId="493"/>
        </pc:sldMkLst>
      </pc:sldChg>
      <pc:sldChg chg="modTransition">
        <pc:chgData name="AMADOR DURAN TORO" userId="7720fcc2-527f-4800-a8fe-d0dc1d9204f3" providerId="ADAL" clId="{F1792C8E-47CA-4E3E-83AB-240C874961C7}" dt="2024-06-17T13:03:30.682" v="0"/>
        <pc:sldMkLst>
          <pc:docMk/>
          <pc:sldMk cId="773687810" sldId="502"/>
        </pc:sldMkLst>
      </pc:sldChg>
    </pc:docChg>
  </pc:docChgLst>
  <pc:docChgLst>
    <pc:chgData name="Amador Durán Toro" userId="7720fcc2-527f-4800-a8fe-d0dc1d9204f3" providerId="ADAL" clId="{C903E2EF-9B01-4D95-A93B-7B07A072CB33}"/>
    <pc:docChg chg="delSld modSld modNotesMaster">
      <pc:chgData name="Amador Durán Toro" userId="7720fcc2-527f-4800-a8fe-d0dc1d9204f3" providerId="ADAL" clId="{C903E2EF-9B01-4D95-A93B-7B07A072CB33}" dt="2021-10-14T13:28:13.373" v="163" actId="20577"/>
      <pc:docMkLst>
        <pc:docMk/>
      </pc:docMkLst>
      <pc:sldChg chg="modNotesTx">
        <pc:chgData name="Amador Durán Toro" userId="7720fcc2-527f-4800-a8fe-d0dc1d9204f3" providerId="ADAL" clId="{C903E2EF-9B01-4D95-A93B-7B07A072CB33}" dt="2021-10-14T12:04:44.049" v="143" actId="20577"/>
        <pc:sldMkLst>
          <pc:docMk/>
          <pc:sldMk cId="25992021" sldId="391"/>
        </pc:sldMkLst>
      </pc:sldChg>
      <pc:sldChg chg="modNotesTx">
        <pc:chgData name="Amador Durán Toro" userId="7720fcc2-527f-4800-a8fe-d0dc1d9204f3" providerId="ADAL" clId="{C903E2EF-9B01-4D95-A93B-7B07A072CB33}" dt="2021-10-14T13:28:13.373" v="163" actId="20577"/>
        <pc:sldMkLst>
          <pc:docMk/>
          <pc:sldMk cId="1214605821" sldId="486"/>
        </pc:sldMkLst>
      </pc:sldChg>
      <pc:sldChg chg="modNotes modNotesTx">
        <pc:chgData name="Amador Durán Toro" userId="7720fcc2-527f-4800-a8fe-d0dc1d9204f3" providerId="ADAL" clId="{C903E2EF-9B01-4D95-A93B-7B07A072CB33}" dt="2021-10-14T12:00:06.981" v="35" actId="20577"/>
        <pc:sldMkLst>
          <pc:docMk/>
          <pc:sldMk cId="118611473" sldId="488"/>
        </pc:sldMkLst>
      </pc:sldChg>
      <pc:sldChg chg="modNotesTx">
        <pc:chgData name="Amador Durán Toro" userId="7720fcc2-527f-4800-a8fe-d0dc1d9204f3" providerId="ADAL" clId="{C903E2EF-9B01-4D95-A93B-7B07A072CB33}" dt="2021-10-14T12:02:24.504" v="59" actId="20577"/>
        <pc:sldMkLst>
          <pc:docMk/>
          <pc:sldMk cId="215971654" sldId="489"/>
        </pc:sldMkLst>
      </pc:sldChg>
      <pc:sldChg chg="del">
        <pc:chgData name="Amador Durán Toro" userId="7720fcc2-527f-4800-a8fe-d0dc1d9204f3" providerId="ADAL" clId="{C903E2EF-9B01-4D95-A93B-7B07A072CB33}" dt="2021-10-14T11:29:39.336" v="0" actId="47"/>
        <pc:sldMkLst>
          <pc:docMk/>
          <pc:sldMk cId="1346393338" sldId="492"/>
        </pc:sldMkLst>
      </pc:sldChg>
      <pc:sldChg chg="modNotesTx">
        <pc:chgData name="Amador Durán Toro" userId="7720fcc2-527f-4800-a8fe-d0dc1d9204f3" providerId="ADAL" clId="{C903E2EF-9B01-4D95-A93B-7B07A072CB33}" dt="2021-10-14T12:00:49.148" v="45" actId="20577"/>
        <pc:sldMkLst>
          <pc:docMk/>
          <pc:sldMk cId="2603858071" sldId="498"/>
        </pc:sldMkLst>
      </pc:sldChg>
      <pc:sldChg chg="del">
        <pc:chgData name="Amador Durán Toro" userId="7720fcc2-527f-4800-a8fe-d0dc1d9204f3" providerId="ADAL" clId="{C903E2EF-9B01-4D95-A93B-7B07A072CB33}" dt="2021-10-14T11:29:39.336" v="0" actId="47"/>
        <pc:sldMkLst>
          <pc:docMk/>
          <pc:sldMk cId="3586933667" sldId="500"/>
        </pc:sldMkLst>
      </pc:sldChg>
      <pc:sldChg chg="modNotesTx">
        <pc:chgData name="Amador Durán Toro" userId="7720fcc2-527f-4800-a8fe-d0dc1d9204f3" providerId="ADAL" clId="{C903E2EF-9B01-4D95-A93B-7B07A072CB33}" dt="2021-10-14T12:03:52.715" v="122" actId="6549"/>
        <pc:sldMkLst>
          <pc:docMk/>
          <pc:sldMk cId="3244983181" sldId="507"/>
        </pc:sldMkLst>
      </pc:sldChg>
      <pc:sldChg chg="modNotesTx">
        <pc:chgData name="Amador Durán Toro" userId="7720fcc2-527f-4800-a8fe-d0dc1d9204f3" providerId="ADAL" clId="{C903E2EF-9B01-4D95-A93B-7B07A072CB33}" dt="2021-10-14T12:02:55.497" v="88" actId="20577"/>
        <pc:sldMkLst>
          <pc:docMk/>
          <pc:sldMk cId="1209479768" sldId="508"/>
        </pc:sldMkLst>
      </pc:sldChg>
      <pc:sldChg chg="modNotesTx">
        <pc:chgData name="Amador Durán Toro" userId="7720fcc2-527f-4800-a8fe-d0dc1d9204f3" providerId="ADAL" clId="{C903E2EF-9B01-4D95-A93B-7B07A072CB33}" dt="2021-10-14T12:04:11.968" v="137" actId="20577"/>
        <pc:sldMkLst>
          <pc:docMk/>
          <pc:sldMk cId="861789799" sldId="509"/>
        </pc:sldMkLst>
      </pc:sldChg>
    </pc:docChg>
  </pc:docChgLst>
  <pc:docChgLst>
    <pc:chgData name="José María Delgado Sánchez" userId="30155cf662927c25" providerId="LiveId" clId="{7602017D-424E-485B-B4B8-E82DAF1EFA55}"/>
    <pc:docChg chg="undo custSel modSld modMainMaster">
      <pc:chgData name="José María Delgado Sánchez" userId="30155cf662927c25" providerId="LiveId" clId="{7602017D-424E-485B-B4B8-E82DAF1EFA55}" dt="2024-09-03T10:42:26.905" v="48" actId="1076"/>
      <pc:docMkLst>
        <pc:docMk/>
      </pc:docMkLst>
      <pc:sldChg chg="modSp mod">
        <pc:chgData name="José María Delgado Sánchez" userId="30155cf662927c25" providerId="LiveId" clId="{7602017D-424E-485B-B4B8-E82DAF1EFA55}" dt="2024-09-03T10:42:26.905" v="48" actId="1076"/>
        <pc:sldMkLst>
          <pc:docMk/>
          <pc:sldMk cId="4225427468" sldId="256"/>
        </pc:sldMkLst>
        <pc:spChg chg="mod">
          <ac:chgData name="José María Delgado Sánchez" userId="30155cf662927c25" providerId="LiveId" clId="{7602017D-424E-485B-B4B8-E82DAF1EFA55}" dt="2024-09-03T10:42:26.905" v="48" actId="1076"/>
          <ac:spMkLst>
            <pc:docMk/>
            <pc:sldMk cId="4225427468" sldId="256"/>
            <ac:spMk id="3" creationId="{FAD65A74-62FF-415B-93A0-FDC83884235E}"/>
          </ac:spMkLst>
        </pc:spChg>
        <pc:spChg chg="mod">
          <ac:chgData name="José María Delgado Sánchez" userId="30155cf662927c25" providerId="LiveId" clId="{7602017D-424E-485B-B4B8-E82DAF1EFA55}" dt="2024-09-03T10:41:50.450" v="33" actId="1076"/>
          <ac:spMkLst>
            <pc:docMk/>
            <pc:sldMk cId="4225427468" sldId="256"/>
            <ac:spMk id="8" creationId="{511B090F-A1A5-4F4C-92D8-3B8C2E6397A2}"/>
          </ac:spMkLst>
        </pc:spChg>
        <pc:spChg chg="mod">
          <ac:chgData name="José María Delgado Sánchez" userId="30155cf662927c25" providerId="LiveId" clId="{7602017D-424E-485B-B4B8-E82DAF1EFA55}" dt="2024-09-03T10:42:15.490" v="46" actId="20577"/>
          <ac:spMkLst>
            <pc:docMk/>
            <pc:sldMk cId="4225427468" sldId="256"/>
            <ac:spMk id="9" creationId="{952FD741-2CC5-459C-AD5B-44923B039A99}"/>
          </ac:spMkLst>
        </pc:spChg>
      </pc:sldChg>
      <pc:sldMasterChg chg="addSp delSp modSp mod modSldLayout">
        <pc:chgData name="José María Delgado Sánchez" userId="30155cf662927c25" providerId="LiveId" clId="{7602017D-424E-485B-B4B8-E82DAF1EFA55}" dt="2024-09-03T10:35:19.736" v="23" actId="1076"/>
        <pc:sldMasterMkLst>
          <pc:docMk/>
          <pc:sldMasterMk cId="1989362016" sldId="2147483648"/>
        </pc:sldMasterMkLst>
        <pc:spChg chg="mod">
          <ac:chgData name="José María Delgado Sánchez" userId="30155cf662927c25" providerId="LiveId" clId="{7602017D-424E-485B-B4B8-E82DAF1EFA55}" dt="2024-09-03T10:34:55.793" v="19" actId="20577"/>
          <ac:spMkLst>
            <pc:docMk/>
            <pc:sldMasterMk cId="1989362016" sldId="2147483648"/>
            <ac:spMk id="17" creationId="{0E78E681-E9C2-43BC-A177-2B0971D1456E}"/>
          </ac:spMkLst>
        </pc:spChg>
        <pc:picChg chg="add mod">
          <ac:chgData name="José María Delgado Sánchez" userId="30155cf662927c25" providerId="LiveId" clId="{7602017D-424E-485B-B4B8-E82DAF1EFA55}" dt="2024-09-03T10:35:19.736" v="23" actId="1076"/>
          <ac:picMkLst>
            <pc:docMk/>
            <pc:sldMasterMk cId="1989362016" sldId="2147483648"/>
            <ac:picMk id="4" creationId="{49746FFC-8062-C2B3-0F51-BC7025CC78B3}"/>
          </ac:picMkLst>
        </pc:picChg>
        <pc:picChg chg="del">
          <ac:chgData name="José María Delgado Sánchez" userId="30155cf662927c25" providerId="LiveId" clId="{7602017D-424E-485B-B4B8-E82DAF1EFA55}" dt="2024-09-03T10:32:52.933" v="3" actId="478"/>
          <ac:picMkLst>
            <pc:docMk/>
            <pc:sldMasterMk cId="1989362016" sldId="2147483648"/>
            <ac:picMk id="20" creationId="{59A37095-2085-432E-B449-F831E4295383}"/>
          </ac:picMkLst>
        </pc:picChg>
        <pc:picChg chg="del">
          <ac:chgData name="José María Delgado Sánchez" userId="30155cf662927c25" providerId="LiveId" clId="{7602017D-424E-485B-B4B8-E82DAF1EFA55}" dt="2024-09-03T10:32:50.054" v="2" actId="478"/>
          <ac:picMkLst>
            <pc:docMk/>
            <pc:sldMasterMk cId="1989362016" sldId="2147483648"/>
            <ac:picMk id="21" creationId="{A6367676-9B30-49E0-B049-C61DE27FAD55}"/>
          </ac:picMkLst>
        </pc:picChg>
        <pc:sldLayoutChg chg="delSp modSp mod">
          <pc:chgData name="José María Delgado Sánchez" userId="30155cf662927c25" providerId="LiveId" clId="{7602017D-424E-485B-B4B8-E82DAF1EFA55}" dt="2024-09-03T10:29:08.413" v="1" actId="20577"/>
          <pc:sldLayoutMkLst>
            <pc:docMk/>
            <pc:sldMasterMk cId="1989362016" sldId="2147483648"/>
            <pc:sldLayoutMk cId="278150348" sldId="2147483650"/>
          </pc:sldLayoutMkLst>
          <pc:spChg chg="mod">
            <ac:chgData name="José María Delgado Sánchez" userId="30155cf662927c25" providerId="LiveId" clId="{7602017D-424E-485B-B4B8-E82DAF1EFA55}" dt="2024-09-03T10:29:08.413" v="1" actId="20577"/>
            <ac:spMkLst>
              <pc:docMk/>
              <pc:sldMasterMk cId="1989362016" sldId="2147483648"/>
              <pc:sldLayoutMk cId="278150348" sldId="2147483650"/>
              <ac:spMk id="11" creationId="{686F9618-7097-4334-AF80-0EB7CFA47118}"/>
            </ac:spMkLst>
          </pc:spChg>
          <pc:picChg chg="del">
            <ac:chgData name="José María Delgado Sánchez" userId="30155cf662927c25" providerId="LiveId" clId="{7602017D-424E-485B-B4B8-E82DAF1EFA55}" dt="2024-09-03T10:26:46.160" v="0" actId="478"/>
            <ac:picMkLst>
              <pc:docMk/>
              <pc:sldMasterMk cId="1989362016" sldId="2147483648"/>
              <pc:sldLayoutMk cId="278150348" sldId="2147483650"/>
              <ac:picMk id="10" creationId="{BF675902-20C6-46C6-AEA2-94B53429C70A}"/>
            </ac:picMkLst>
          </pc:picChg>
        </pc:sldLayoutChg>
      </pc:sldMasterChg>
    </pc:docChg>
  </pc:docChgLst>
  <pc:docChgLst>
    <pc:chgData name="AMADOR DURAN TORO" userId="7720fcc2-527f-4800-a8fe-d0dc1d9204f3" providerId="ADAL" clId="{5D1DB07D-67DC-4342-9DF6-E312BEED9441}"/>
    <pc:docChg chg="undo custSel modSld">
      <pc:chgData name="AMADOR DURAN TORO" userId="7720fcc2-527f-4800-a8fe-d0dc1d9204f3" providerId="ADAL" clId="{5D1DB07D-67DC-4342-9DF6-E312BEED9441}" dt="2024-09-03T08:41:33.483" v="13" actId="14100"/>
      <pc:docMkLst>
        <pc:docMk/>
      </pc:docMkLst>
      <pc:sldChg chg="modSp mod">
        <pc:chgData name="AMADOR DURAN TORO" userId="7720fcc2-527f-4800-a8fe-d0dc1d9204f3" providerId="ADAL" clId="{5D1DB07D-67DC-4342-9DF6-E312BEED9441}" dt="2024-09-03T08:41:33.483" v="13" actId="14100"/>
        <pc:sldMkLst>
          <pc:docMk/>
          <pc:sldMk cId="297900841" sldId="493"/>
        </pc:sldMkLst>
        <pc:spChg chg="mod">
          <ac:chgData name="AMADOR DURAN TORO" userId="7720fcc2-527f-4800-a8fe-d0dc1d9204f3" providerId="ADAL" clId="{5D1DB07D-67DC-4342-9DF6-E312BEED9441}" dt="2024-09-03T08:41:33.483" v="13" actId="14100"/>
          <ac:spMkLst>
            <pc:docMk/>
            <pc:sldMk cId="297900841" sldId="493"/>
            <ac:spMk id="16" creationId="{FFAA0D79-C90E-4915-A720-2BBDAD4EED3E}"/>
          </ac:spMkLst>
        </pc:spChg>
      </pc:sldChg>
    </pc:docChg>
  </pc:docChgLst>
  <pc:docChgLst>
    <pc:chgData name="AMADOR DURAN TORO" userId="7720fcc2-527f-4800-a8fe-d0dc1d9204f3" providerId="ADAL" clId="{092B5BD4-F45B-4D1A-9218-F9533A248DB5}"/>
    <pc:docChg chg="undo custSel addSld delSld modSld sldOrd modMainMaster">
      <pc:chgData name="AMADOR DURAN TORO" userId="7720fcc2-527f-4800-a8fe-d0dc1d9204f3" providerId="ADAL" clId="{092B5BD4-F45B-4D1A-9218-F9533A248DB5}" dt="2024-06-15T23:09:13.763" v="3779" actId="1037"/>
      <pc:docMkLst>
        <pc:docMk/>
      </pc:docMkLst>
      <pc:sldChg chg="modSp mod">
        <pc:chgData name="AMADOR DURAN TORO" userId="7720fcc2-527f-4800-a8fe-d0dc1d9204f3" providerId="ADAL" clId="{092B5BD4-F45B-4D1A-9218-F9533A248DB5}" dt="2024-06-04T12:13:51.907" v="2" actId="207"/>
        <pc:sldMkLst>
          <pc:docMk/>
          <pc:sldMk cId="4225427468" sldId="256"/>
        </pc:sldMkLst>
        <pc:spChg chg="mod">
          <ac:chgData name="AMADOR DURAN TORO" userId="7720fcc2-527f-4800-a8fe-d0dc1d9204f3" providerId="ADAL" clId="{092B5BD4-F45B-4D1A-9218-F9533A248DB5}" dt="2024-06-04T12:13:51.907" v="2" actId="207"/>
          <ac:spMkLst>
            <pc:docMk/>
            <pc:sldMk cId="4225427468" sldId="256"/>
            <ac:spMk id="8" creationId="{511B090F-A1A5-4F4C-92D8-3B8C2E6397A2}"/>
          </ac:spMkLst>
        </pc:spChg>
      </pc:sldChg>
      <pc:sldChg chg="addSp delSp modSp mod">
        <pc:chgData name="AMADOR DURAN TORO" userId="7720fcc2-527f-4800-a8fe-d0dc1d9204f3" providerId="ADAL" clId="{092B5BD4-F45B-4D1A-9218-F9533A248DB5}" dt="2024-06-05T17:15:46.528" v="325" actId="478"/>
        <pc:sldMkLst>
          <pc:docMk/>
          <pc:sldMk cId="118611473" sldId="488"/>
        </pc:sldMkLst>
        <pc:picChg chg="add del mod">
          <ac:chgData name="AMADOR DURAN TORO" userId="7720fcc2-527f-4800-a8fe-d0dc1d9204f3" providerId="ADAL" clId="{092B5BD4-F45B-4D1A-9218-F9533A248DB5}" dt="2024-06-05T17:15:46.528" v="325" actId="478"/>
          <ac:picMkLst>
            <pc:docMk/>
            <pc:sldMk cId="118611473" sldId="488"/>
            <ac:picMk id="8" creationId="{EE201064-54EF-8EA9-A774-4C7301309B24}"/>
          </ac:picMkLst>
        </pc:picChg>
      </pc:sldChg>
      <pc:sldChg chg="addSp delSp modSp mod">
        <pc:chgData name="AMADOR DURAN TORO" userId="7720fcc2-527f-4800-a8fe-d0dc1d9204f3" providerId="ADAL" clId="{092B5BD4-F45B-4D1A-9218-F9533A248DB5}" dt="2024-06-15T20:00:24.993" v="1840" actId="20577"/>
        <pc:sldMkLst>
          <pc:docMk/>
          <pc:sldMk cId="215971654" sldId="489"/>
        </pc:sldMkLst>
        <pc:spChg chg="mod">
          <ac:chgData name="AMADOR DURAN TORO" userId="7720fcc2-527f-4800-a8fe-d0dc1d9204f3" providerId="ADAL" clId="{092B5BD4-F45B-4D1A-9218-F9533A248DB5}" dt="2024-06-15T20:00:24.993" v="1840" actId="20577"/>
          <ac:spMkLst>
            <pc:docMk/>
            <pc:sldMk cId="215971654" sldId="489"/>
            <ac:spMk id="3" creationId="{77352049-9690-4644-B1F4-7FD6884F2A83}"/>
          </ac:spMkLst>
        </pc:spChg>
        <pc:spChg chg="del">
          <ac:chgData name="AMADOR DURAN TORO" userId="7720fcc2-527f-4800-a8fe-d0dc1d9204f3" providerId="ADAL" clId="{092B5BD4-F45B-4D1A-9218-F9533A248DB5}" dt="2024-06-05T18:00:55.505" v="407" actId="478"/>
          <ac:spMkLst>
            <pc:docMk/>
            <pc:sldMk cId="215971654" sldId="489"/>
            <ac:spMk id="8" creationId="{B94EC698-9BAE-45D6-B219-BF88227A8627}"/>
          </ac:spMkLst>
        </pc:spChg>
        <pc:spChg chg="del">
          <ac:chgData name="AMADOR DURAN TORO" userId="7720fcc2-527f-4800-a8fe-d0dc1d9204f3" providerId="ADAL" clId="{092B5BD4-F45B-4D1A-9218-F9533A248DB5}" dt="2024-06-05T18:00:53.146" v="406" actId="478"/>
          <ac:spMkLst>
            <pc:docMk/>
            <pc:sldMk cId="215971654" sldId="489"/>
            <ac:spMk id="13" creationId="{C5C72556-5301-4C9F-914F-72CA9074B8B4}"/>
          </ac:spMkLst>
        </pc:spChg>
        <pc:grpChg chg="add del mod">
          <ac:chgData name="AMADOR DURAN TORO" userId="7720fcc2-527f-4800-a8fe-d0dc1d9204f3" providerId="ADAL" clId="{092B5BD4-F45B-4D1A-9218-F9533A248DB5}" dt="2024-06-05T18:10:16.706" v="547" actId="165"/>
          <ac:grpSpMkLst>
            <pc:docMk/>
            <pc:sldMk cId="215971654" sldId="489"/>
            <ac:grpSpMk id="11" creationId="{2A25F376-64CD-CB7B-4BF9-3D1E6E600E12}"/>
          </ac:grpSpMkLst>
        </pc:grpChg>
        <pc:grpChg chg="add mod">
          <ac:chgData name="AMADOR DURAN TORO" userId="7720fcc2-527f-4800-a8fe-d0dc1d9204f3" providerId="ADAL" clId="{092B5BD4-F45B-4D1A-9218-F9533A248DB5}" dt="2024-06-05T18:10:58.374" v="573" actId="1037"/>
          <ac:grpSpMkLst>
            <pc:docMk/>
            <pc:sldMk cId="215971654" sldId="489"/>
            <ac:grpSpMk id="12" creationId="{2336179D-1E68-C635-1C7B-27BF487474B9}"/>
          </ac:grpSpMkLst>
        </pc:grpChg>
        <pc:picChg chg="add mod topLvl">
          <ac:chgData name="AMADOR DURAN TORO" userId="7720fcc2-527f-4800-a8fe-d0dc1d9204f3" providerId="ADAL" clId="{092B5BD4-F45B-4D1A-9218-F9533A248DB5}" dt="2024-06-05T18:10:36.549" v="549" actId="164"/>
          <ac:picMkLst>
            <pc:docMk/>
            <pc:sldMk cId="215971654" sldId="489"/>
            <ac:picMk id="7" creationId="{6FC67EDF-5938-F7AF-024F-58ECE118649B}"/>
          </ac:picMkLst>
        </pc:picChg>
        <pc:picChg chg="add mod topLvl">
          <ac:chgData name="AMADOR DURAN TORO" userId="7720fcc2-527f-4800-a8fe-d0dc1d9204f3" providerId="ADAL" clId="{092B5BD4-F45B-4D1A-9218-F9533A248DB5}" dt="2024-06-05T18:10:36.549" v="549" actId="164"/>
          <ac:picMkLst>
            <pc:docMk/>
            <pc:sldMk cId="215971654" sldId="489"/>
            <ac:picMk id="10" creationId="{6F8AE97A-426E-29A1-6C99-B062A1459643}"/>
          </ac:picMkLst>
        </pc:picChg>
      </pc:sldChg>
      <pc:sldChg chg="addSp modSp mod ord modShow">
        <pc:chgData name="AMADOR DURAN TORO" userId="7720fcc2-527f-4800-a8fe-d0dc1d9204f3" providerId="ADAL" clId="{092B5BD4-F45B-4D1A-9218-F9533A248DB5}" dt="2024-06-12T22:08:22.171" v="1071"/>
        <pc:sldMkLst>
          <pc:docMk/>
          <pc:sldMk cId="476422128" sldId="490"/>
        </pc:sldMkLst>
        <pc:spChg chg="mod">
          <ac:chgData name="AMADOR DURAN TORO" userId="7720fcc2-527f-4800-a8fe-d0dc1d9204f3" providerId="ADAL" clId="{092B5BD4-F45B-4D1A-9218-F9533A248DB5}" dt="2024-06-12T22:07:09.136" v="1009" actId="14"/>
          <ac:spMkLst>
            <pc:docMk/>
            <pc:sldMk cId="476422128" sldId="490"/>
            <ac:spMk id="3" creationId="{77352049-9690-4644-B1F4-7FD6884F2A83}"/>
          </ac:spMkLst>
        </pc:spChg>
        <pc:spChg chg="mod">
          <ac:chgData name="AMADOR DURAN TORO" userId="7720fcc2-527f-4800-a8fe-d0dc1d9204f3" providerId="ADAL" clId="{092B5BD4-F45B-4D1A-9218-F9533A248DB5}" dt="2024-06-12T22:07:19.370" v="1010" actId="164"/>
          <ac:spMkLst>
            <pc:docMk/>
            <pc:sldMk cId="476422128" sldId="490"/>
            <ac:spMk id="8" creationId="{7F885510-4EB8-4D30-88BE-DAAAFB6125FC}"/>
          </ac:spMkLst>
        </pc:spChg>
        <pc:spChg chg="mod">
          <ac:chgData name="AMADOR DURAN TORO" userId="7720fcc2-527f-4800-a8fe-d0dc1d9204f3" providerId="ADAL" clId="{092B5BD4-F45B-4D1A-9218-F9533A248DB5}" dt="2024-06-12T22:07:19.370" v="1010" actId="164"/>
          <ac:spMkLst>
            <pc:docMk/>
            <pc:sldMk cId="476422128" sldId="490"/>
            <ac:spMk id="16" creationId="{F68572D4-7042-44C2-A47C-BC09426B0FFC}"/>
          </ac:spMkLst>
        </pc:spChg>
        <pc:spChg chg="mod">
          <ac:chgData name="AMADOR DURAN TORO" userId="7720fcc2-527f-4800-a8fe-d0dc1d9204f3" providerId="ADAL" clId="{092B5BD4-F45B-4D1A-9218-F9533A248DB5}" dt="2024-06-12T22:07:19.370" v="1010" actId="164"/>
          <ac:spMkLst>
            <pc:docMk/>
            <pc:sldMk cId="476422128" sldId="490"/>
            <ac:spMk id="17" creationId="{6DFCF9C4-BF3F-4AD5-9746-C4FA322752D8}"/>
          </ac:spMkLst>
        </pc:spChg>
        <pc:grpChg chg="add mod">
          <ac:chgData name="AMADOR DURAN TORO" userId="7720fcc2-527f-4800-a8fe-d0dc1d9204f3" providerId="ADAL" clId="{092B5BD4-F45B-4D1A-9218-F9533A248DB5}" dt="2024-06-12T22:07:29.906" v="1022" actId="1036"/>
          <ac:grpSpMkLst>
            <pc:docMk/>
            <pc:sldMk cId="476422128" sldId="490"/>
            <ac:grpSpMk id="2" creationId="{AAF952A3-7093-96B5-2188-A91AC5672E61}"/>
          </ac:grpSpMkLst>
        </pc:grpChg>
        <pc:picChg chg="mod">
          <ac:chgData name="AMADOR DURAN TORO" userId="7720fcc2-527f-4800-a8fe-d0dc1d9204f3" providerId="ADAL" clId="{092B5BD4-F45B-4D1A-9218-F9533A248DB5}" dt="2024-06-12T22:07:19.370" v="1010" actId="164"/>
          <ac:picMkLst>
            <pc:docMk/>
            <pc:sldMk cId="476422128" sldId="490"/>
            <ac:picMk id="10" creationId="{3E50E900-4830-4A2E-98A6-8DDCDF36D4CB}"/>
          </ac:picMkLst>
        </pc:picChg>
      </pc:sldChg>
      <pc:sldChg chg="modSp mod">
        <pc:chgData name="AMADOR DURAN TORO" userId="7720fcc2-527f-4800-a8fe-d0dc1d9204f3" providerId="ADAL" clId="{092B5BD4-F45B-4D1A-9218-F9533A248DB5}" dt="2024-06-04T12:16:32.834" v="7" actId="1037"/>
        <pc:sldMkLst>
          <pc:docMk/>
          <pc:sldMk cId="297900841" sldId="493"/>
        </pc:sldMkLst>
        <pc:picChg chg="mod">
          <ac:chgData name="AMADOR DURAN TORO" userId="7720fcc2-527f-4800-a8fe-d0dc1d9204f3" providerId="ADAL" clId="{092B5BD4-F45B-4D1A-9218-F9533A248DB5}" dt="2024-06-04T12:16:32.834" v="7" actId="1037"/>
          <ac:picMkLst>
            <pc:docMk/>
            <pc:sldMk cId="297900841" sldId="493"/>
            <ac:picMk id="21" creationId="{D2BD54B6-2FD0-4269-832E-1A83C7745634}"/>
          </ac:picMkLst>
        </pc:picChg>
      </pc:sldChg>
      <pc:sldChg chg="addSp delSp modSp mod">
        <pc:chgData name="AMADOR DURAN TORO" userId="7720fcc2-527f-4800-a8fe-d0dc1d9204f3" providerId="ADAL" clId="{092B5BD4-F45B-4D1A-9218-F9533A248DB5}" dt="2024-06-05T17:16:27.019" v="355" actId="14861"/>
        <pc:sldMkLst>
          <pc:docMk/>
          <pc:sldMk cId="3536182442" sldId="496"/>
        </pc:sldMkLst>
        <pc:picChg chg="add del mod">
          <ac:chgData name="AMADOR DURAN TORO" userId="7720fcc2-527f-4800-a8fe-d0dc1d9204f3" providerId="ADAL" clId="{092B5BD4-F45B-4D1A-9218-F9533A248DB5}" dt="2024-06-05T17:16:09.810" v="352" actId="21"/>
          <ac:picMkLst>
            <pc:docMk/>
            <pc:sldMk cId="3536182442" sldId="496"/>
            <ac:picMk id="7" creationId="{FE7F68F7-6A64-6B6F-6B46-0E3B8AE3647C}"/>
          </ac:picMkLst>
        </pc:picChg>
        <pc:picChg chg="add mod">
          <ac:chgData name="AMADOR DURAN TORO" userId="7720fcc2-527f-4800-a8fe-d0dc1d9204f3" providerId="ADAL" clId="{092B5BD4-F45B-4D1A-9218-F9533A248DB5}" dt="2024-06-05T17:16:27.019" v="355" actId="14861"/>
          <ac:picMkLst>
            <pc:docMk/>
            <pc:sldMk cId="3536182442" sldId="496"/>
            <ac:picMk id="8" creationId="{FE7F68F7-6A64-6B6F-6B46-0E3B8AE3647C}"/>
          </ac:picMkLst>
        </pc:picChg>
        <pc:picChg chg="del">
          <ac:chgData name="AMADOR DURAN TORO" userId="7720fcc2-527f-4800-a8fe-d0dc1d9204f3" providerId="ADAL" clId="{092B5BD4-F45B-4D1A-9218-F9533A248DB5}" dt="2024-06-05T17:16:11.566" v="353" actId="478"/>
          <ac:picMkLst>
            <pc:docMk/>
            <pc:sldMk cId="3536182442" sldId="496"/>
            <ac:picMk id="11" creationId="{BBB6148E-7BF2-4780-891F-28DD857E9011}"/>
          </ac:picMkLst>
        </pc:picChg>
      </pc:sldChg>
      <pc:sldChg chg="addSp delSp modSp mod">
        <pc:chgData name="AMADOR DURAN TORO" userId="7720fcc2-527f-4800-a8fe-d0dc1d9204f3" providerId="ADAL" clId="{092B5BD4-F45B-4D1A-9218-F9533A248DB5}" dt="2024-06-15T20:20:47.368" v="2207" actId="2085"/>
        <pc:sldMkLst>
          <pc:docMk/>
          <pc:sldMk cId="1634536822" sldId="497"/>
        </pc:sldMkLst>
        <pc:spChg chg="add mod">
          <ac:chgData name="AMADOR DURAN TORO" userId="7720fcc2-527f-4800-a8fe-d0dc1d9204f3" providerId="ADAL" clId="{092B5BD4-F45B-4D1A-9218-F9533A248DB5}" dt="2024-06-15T20:20:47.368" v="2207" actId="2085"/>
          <ac:spMkLst>
            <pc:docMk/>
            <pc:sldMk cId="1634536822" sldId="497"/>
            <ac:spMk id="2" creationId="{E45F4606-1922-77CC-17E9-B181B432E877}"/>
          </ac:spMkLst>
        </pc:spChg>
        <pc:spChg chg="mod">
          <ac:chgData name="AMADOR DURAN TORO" userId="7720fcc2-527f-4800-a8fe-d0dc1d9204f3" providerId="ADAL" clId="{092B5BD4-F45B-4D1A-9218-F9533A248DB5}" dt="2024-06-15T20:19:49.462" v="2185" actId="20577"/>
          <ac:spMkLst>
            <pc:docMk/>
            <pc:sldMk cId="1634536822" sldId="497"/>
            <ac:spMk id="3" creationId="{77352049-9690-4644-B1F4-7FD6884F2A83}"/>
          </ac:spMkLst>
        </pc:spChg>
        <pc:grpChg chg="del">
          <ac:chgData name="AMADOR DURAN TORO" userId="7720fcc2-527f-4800-a8fe-d0dc1d9204f3" providerId="ADAL" clId="{092B5BD4-F45B-4D1A-9218-F9533A248DB5}" dt="2024-06-05T17:19:23.341" v="369" actId="478"/>
          <ac:grpSpMkLst>
            <pc:docMk/>
            <pc:sldMk cId="1634536822" sldId="497"/>
            <ac:grpSpMk id="57" creationId="{75CB088F-0B4D-4F9D-8E2A-F044D349F62B}"/>
          </ac:grpSpMkLst>
        </pc:grpChg>
      </pc:sldChg>
      <pc:sldChg chg="addSp delSp modSp mod">
        <pc:chgData name="AMADOR DURAN TORO" userId="7720fcc2-527f-4800-a8fe-d0dc1d9204f3" providerId="ADAL" clId="{092B5BD4-F45B-4D1A-9218-F9533A248DB5}" dt="2024-06-15T20:42:56.372" v="2585" actId="14100"/>
        <pc:sldMkLst>
          <pc:docMk/>
          <pc:sldMk cId="864682690" sldId="499"/>
        </pc:sldMkLst>
        <pc:spChg chg="mod">
          <ac:chgData name="AMADOR DURAN TORO" userId="7720fcc2-527f-4800-a8fe-d0dc1d9204f3" providerId="ADAL" clId="{092B5BD4-F45B-4D1A-9218-F9533A248DB5}" dt="2024-06-15T20:40:31.569" v="2515"/>
          <ac:spMkLst>
            <pc:docMk/>
            <pc:sldMk cId="864682690" sldId="499"/>
            <ac:spMk id="14" creationId="{2C7F00E1-3BF4-1624-2B02-BAF05EE95980}"/>
          </ac:spMkLst>
        </pc:spChg>
        <pc:spChg chg="mod">
          <ac:chgData name="AMADOR DURAN TORO" userId="7720fcc2-527f-4800-a8fe-d0dc1d9204f3" providerId="ADAL" clId="{092B5BD4-F45B-4D1A-9218-F9533A248DB5}" dt="2024-06-15T20:40:31.569" v="2515"/>
          <ac:spMkLst>
            <pc:docMk/>
            <pc:sldMk cId="864682690" sldId="499"/>
            <ac:spMk id="15" creationId="{E69C9611-AFD8-9BE8-DEF7-4E3A0797CEAC}"/>
          </ac:spMkLst>
        </pc:spChg>
        <pc:spChg chg="mod">
          <ac:chgData name="AMADOR DURAN TORO" userId="7720fcc2-527f-4800-a8fe-d0dc1d9204f3" providerId="ADAL" clId="{092B5BD4-F45B-4D1A-9218-F9533A248DB5}" dt="2024-06-15T20:40:31.569" v="2515"/>
          <ac:spMkLst>
            <pc:docMk/>
            <pc:sldMk cId="864682690" sldId="499"/>
            <ac:spMk id="16" creationId="{0E9FE425-7C1C-4CB0-B4D6-EF5E75365F0B}"/>
          </ac:spMkLst>
        </pc:spChg>
        <pc:spChg chg="mod">
          <ac:chgData name="AMADOR DURAN TORO" userId="7720fcc2-527f-4800-a8fe-d0dc1d9204f3" providerId="ADAL" clId="{092B5BD4-F45B-4D1A-9218-F9533A248DB5}" dt="2024-06-15T20:40:31.569" v="2515"/>
          <ac:spMkLst>
            <pc:docMk/>
            <pc:sldMk cId="864682690" sldId="499"/>
            <ac:spMk id="19" creationId="{54347A7E-6295-8E8D-F6C8-C821AA0EF3BC}"/>
          </ac:spMkLst>
        </pc:spChg>
        <pc:spChg chg="mod">
          <ac:chgData name="AMADOR DURAN TORO" userId="7720fcc2-527f-4800-a8fe-d0dc1d9204f3" providerId="ADAL" clId="{092B5BD4-F45B-4D1A-9218-F9533A248DB5}" dt="2024-06-15T20:40:31.569" v="2515"/>
          <ac:spMkLst>
            <pc:docMk/>
            <pc:sldMk cId="864682690" sldId="499"/>
            <ac:spMk id="20" creationId="{8C2BC841-054B-408E-41BC-54F379AC5968}"/>
          </ac:spMkLst>
        </pc:spChg>
        <pc:spChg chg="mod">
          <ac:chgData name="AMADOR DURAN TORO" userId="7720fcc2-527f-4800-a8fe-d0dc1d9204f3" providerId="ADAL" clId="{092B5BD4-F45B-4D1A-9218-F9533A248DB5}" dt="2024-06-15T20:40:31.569" v="2515"/>
          <ac:spMkLst>
            <pc:docMk/>
            <pc:sldMk cId="864682690" sldId="499"/>
            <ac:spMk id="21" creationId="{7D37FC1B-CED2-13A7-6CE5-9B34E8F2DE69}"/>
          </ac:spMkLst>
        </pc:spChg>
        <pc:spChg chg="mod">
          <ac:chgData name="AMADOR DURAN TORO" userId="7720fcc2-527f-4800-a8fe-d0dc1d9204f3" providerId="ADAL" clId="{092B5BD4-F45B-4D1A-9218-F9533A248DB5}" dt="2024-06-15T20:40:31.569" v="2515"/>
          <ac:spMkLst>
            <pc:docMk/>
            <pc:sldMk cId="864682690" sldId="499"/>
            <ac:spMk id="22" creationId="{8F1F7978-2442-E5EF-F111-1D37F015D301}"/>
          </ac:spMkLst>
        </pc:spChg>
        <pc:spChg chg="mod">
          <ac:chgData name="AMADOR DURAN TORO" userId="7720fcc2-527f-4800-a8fe-d0dc1d9204f3" providerId="ADAL" clId="{092B5BD4-F45B-4D1A-9218-F9533A248DB5}" dt="2024-06-15T20:40:31.569" v="2515"/>
          <ac:spMkLst>
            <pc:docMk/>
            <pc:sldMk cId="864682690" sldId="499"/>
            <ac:spMk id="23" creationId="{86C09B60-6436-3D0F-75D4-D70B239240A5}"/>
          </ac:spMkLst>
        </pc:spChg>
        <pc:spChg chg="mod">
          <ac:chgData name="AMADOR DURAN TORO" userId="7720fcc2-527f-4800-a8fe-d0dc1d9204f3" providerId="ADAL" clId="{092B5BD4-F45B-4D1A-9218-F9533A248DB5}" dt="2024-06-15T20:40:31.569" v="2515"/>
          <ac:spMkLst>
            <pc:docMk/>
            <pc:sldMk cId="864682690" sldId="499"/>
            <ac:spMk id="24" creationId="{68D695C6-400E-20BE-69D3-E7D1EF4D0012}"/>
          </ac:spMkLst>
        </pc:spChg>
        <pc:spChg chg="mod">
          <ac:chgData name="AMADOR DURAN TORO" userId="7720fcc2-527f-4800-a8fe-d0dc1d9204f3" providerId="ADAL" clId="{092B5BD4-F45B-4D1A-9218-F9533A248DB5}" dt="2024-06-15T20:40:31.569" v="2515"/>
          <ac:spMkLst>
            <pc:docMk/>
            <pc:sldMk cId="864682690" sldId="499"/>
            <ac:spMk id="32" creationId="{5F6F7CEF-9B8A-A0FB-76A1-6FFBB77BAC66}"/>
          </ac:spMkLst>
        </pc:spChg>
        <pc:spChg chg="mod">
          <ac:chgData name="AMADOR DURAN TORO" userId="7720fcc2-527f-4800-a8fe-d0dc1d9204f3" providerId="ADAL" clId="{092B5BD4-F45B-4D1A-9218-F9533A248DB5}" dt="2024-06-15T20:40:31.569" v="2515"/>
          <ac:spMkLst>
            <pc:docMk/>
            <pc:sldMk cId="864682690" sldId="499"/>
            <ac:spMk id="33" creationId="{40032317-5299-EC6B-940B-D0E498EC7720}"/>
          </ac:spMkLst>
        </pc:spChg>
        <pc:spChg chg="mod">
          <ac:chgData name="AMADOR DURAN TORO" userId="7720fcc2-527f-4800-a8fe-d0dc1d9204f3" providerId="ADAL" clId="{092B5BD4-F45B-4D1A-9218-F9533A248DB5}" dt="2024-06-15T20:40:31.569" v="2515"/>
          <ac:spMkLst>
            <pc:docMk/>
            <pc:sldMk cId="864682690" sldId="499"/>
            <ac:spMk id="34" creationId="{8E16EF1D-4C38-E404-8F51-F367D1C19E0F}"/>
          </ac:spMkLst>
        </pc:spChg>
        <pc:spChg chg="mod">
          <ac:chgData name="AMADOR DURAN TORO" userId="7720fcc2-527f-4800-a8fe-d0dc1d9204f3" providerId="ADAL" clId="{092B5BD4-F45B-4D1A-9218-F9533A248DB5}" dt="2024-06-15T20:40:31.569" v="2515"/>
          <ac:spMkLst>
            <pc:docMk/>
            <pc:sldMk cId="864682690" sldId="499"/>
            <ac:spMk id="35" creationId="{271B21FA-3AEC-129B-0309-39DF8A6DA658}"/>
          </ac:spMkLst>
        </pc:spChg>
        <pc:spChg chg="mod">
          <ac:chgData name="AMADOR DURAN TORO" userId="7720fcc2-527f-4800-a8fe-d0dc1d9204f3" providerId="ADAL" clId="{092B5BD4-F45B-4D1A-9218-F9533A248DB5}" dt="2024-06-15T20:40:31.569" v="2515"/>
          <ac:spMkLst>
            <pc:docMk/>
            <pc:sldMk cId="864682690" sldId="499"/>
            <ac:spMk id="36" creationId="{F0D98670-EEC6-C057-F9C2-BFA0CCF702FC}"/>
          </ac:spMkLst>
        </pc:spChg>
        <pc:spChg chg="mod">
          <ac:chgData name="AMADOR DURAN TORO" userId="7720fcc2-527f-4800-a8fe-d0dc1d9204f3" providerId="ADAL" clId="{092B5BD4-F45B-4D1A-9218-F9533A248DB5}" dt="2024-06-15T20:40:31.569" v="2515"/>
          <ac:spMkLst>
            <pc:docMk/>
            <pc:sldMk cId="864682690" sldId="499"/>
            <ac:spMk id="38" creationId="{224AA797-1454-C8C6-ECA3-861914EAFA7E}"/>
          </ac:spMkLst>
        </pc:spChg>
        <pc:spChg chg="mod">
          <ac:chgData name="AMADOR DURAN TORO" userId="7720fcc2-527f-4800-a8fe-d0dc1d9204f3" providerId="ADAL" clId="{092B5BD4-F45B-4D1A-9218-F9533A248DB5}" dt="2024-06-15T20:40:31.569" v="2515"/>
          <ac:spMkLst>
            <pc:docMk/>
            <pc:sldMk cId="864682690" sldId="499"/>
            <ac:spMk id="40" creationId="{73D05F0B-A2DD-EBF4-AFBE-D146BB33B6BD}"/>
          </ac:spMkLst>
        </pc:spChg>
        <pc:spChg chg="mod">
          <ac:chgData name="AMADOR DURAN TORO" userId="7720fcc2-527f-4800-a8fe-d0dc1d9204f3" providerId="ADAL" clId="{092B5BD4-F45B-4D1A-9218-F9533A248DB5}" dt="2024-06-15T20:40:31.569" v="2515"/>
          <ac:spMkLst>
            <pc:docMk/>
            <pc:sldMk cId="864682690" sldId="499"/>
            <ac:spMk id="41" creationId="{2694BAD8-7987-E85C-5EFA-4A13E7E6A67A}"/>
          </ac:spMkLst>
        </pc:spChg>
        <pc:spChg chg="mod">
          <ac:chgData name="AMADOR DURAN TORO" userId="7720fcc2-527f-4800-a8fe-d0dc1d9204f3" providerId="ADAL" clId="{092B5BD4-F45B-4D1A-9218-F9533A248DB5}" dt="2024-06-15T20:40:31.569" v="2515"/>
          <ac:spMkLst>
            <pc:docMk/>
            <pc:sldMk cId="864682690" sldId="499"/>
            <ac:spMk id="42" creationId="{963BBB87-696B-7F75-84D8-B31722741C3F}"/>
          </ac:spMkLst>
        </pc:spChg>
        <pc:spChg chg="mod">
          <ac:chgData name="AMADOR DURAN TORO" userId="7720fcc2-527f-4800-a8fe-d0dc1d9204f3" providerId="ADAL" clId="{092B5BD4-F45B-4D1A-9218-F9533A248DB5}" dt="2024-06-15T20:40:31.569" v="2515"/>
          <ac:spMkLst>
            <pc:docMk/>
            <pc:sldMk cId="864682690" sldId="499"/>
            <ac:spMk id="43" creationId="{013D9266-05A7-E381-19F9-CC53982B31EA}"/>
          </ac:spMkLst>
        </pc:spChg>
        <pc:spChg chg="mod">
          <ac:chgData name="AMADOR DURAN TORO" userId="7720fcc2-527f-4800-a8fe-d0dc1d9204f3" providerId="ADAL" clId="{092B5BD4-F45B-4D1A-9218-F9533A248DB5}" dt="2024-06-15T20:40:31.569" v="2515"/>
          <ac:spMkLst>
            <pc:docMk/>
            <pc:sldMk cId="864682690" sldId="499"/>
            <ac:spMk id="45" creationId="{C7EEE1EF-84C9-2F25-2932-BB954A89F560}"/>
          </ac:spMkLst>
        </pc:spChg>
        <pc:spChg chg="mod">
          <ac:chgData name="AMADOR DURAN TORO" userId="7720fcc2-527f-4800-a8fe-d0dc1d9204f3" providerId="ADAL" clId="{092B5BD4-F45B-4D1A-9218-F9533A248DB5}" dt="2024-06-15T20:40:31.569" v="2515"/>
          <ac:spMkLst>
            <pc:docMk/>
            <pc:sldMk cId="864682690" sldId="499"/>
            <ac:spMk id="47" creationId="{ACA60B57-41B5-ACC7-769B-4ECD2B30890B}"/>
          </ac:spMkLst>
        </pc:spChg>
        <pc:spChg chg="mod">
          <ac:chgData name="AMADOR DURAN TORO" userId="7720fcc2-527f-4800-a8fe-d0dc1d9204f3" providerId="ADAL" clId="{092B5BD4-F45B-4D1A-9218-F9533A248DB5}" dt="2024-06-15T20:40:31.569" v="2515"/>
          <ac:spMkLst>
            <pc:docMk/>
            <pc:sldMk cId="864682690" sldId="499"/>
            <ac:spMk id="48" creationId="{7DFC3F50-1C17-CFD5-53F0-057C465DCDD8}"/>
          </ac:spMkLst>
        </pc:spChg>
        <pc:spChg chg="mod">
          <ac:chgData name="AMADOR DURAN TORO" userId="7720fcc2-527f-4800-a8fe-d0dc1d9204f3" providerId="ADAL" clId="{092B5BD4-F45B-4D1A-9218-F9533A248DB5}" dt="2024-06-15T20:40:31.569" v="2515"/>
          <ac:spMkLst>
            <pc:docMk/>
            <pc:sldMk cId="864682690" sldId="499"/>
            <ac:spMk id="49" creationId="{DB7500BA-D363-494C-83CA-9F3870E6077C}"/>
          </ac:spMkLst>
        </pc:spChg>
        <pc:spChg chg="mod">
          <ac:chgData name="AMADOR DURAN TORO" userId="7720fcc2-527f-4800-a8fe-d0dc1d9204f3" providerId="ADAL" clId="{092B5BD4-F45B-4D1A-9218-F9533A248DB5}" dt="2024-06-15T20:40:31.569" v="2515"/>
          <ac:spMkLst>
            <pc:docMk/>
            <pc:sldMk cId="864682690" sldId="499"/>
            <ac:spMk id="50" creationId="{770C6519-CC02-DDE1-85B0-D062ED3F7AAB}"/>
          </ac:spMkLst>
        </pc:spChg>
        <pc:spChg chg="mod">
          <ac:chgData name="AMADOR DURAN TORO" userId="7720fcc2-527f-4800-a8fe-d0dc1d9204f3" providerId="ADAL" clId="{092B5BD4-F45B-4D1A-9218-F9533A248DB5}" dt="2024-06-15T20:40:31.569" v="2515"/>
          <ac:spMkLst>
            <pc:docMk/>
            <pc:sldMk cId="864682690" sldId="499"/>
            <ac:spMk id="51" creationId="{B30183D6-498C-512F-0CAE-03FE1AC2303A}"/>
          </ac:spMkLst>
        </pc:spChg>
        <pc:spChg chg="mod">
          <ac:chgData name="AMADOR DURAN TORO" userId="7720fcc2-527f-4800-a8fe-d0dc1d9204f3" providerId="ADAL" clId="{092B5BD4-F45B-4D1A-9218-F9533A248DB5}" dt="2024-06-15T20:40:31.569" v="2515"/>
          <ac:spMkLst>
            <pc:docMk/>
            <pc:sldMk cId="864682690" sldId="499"/>
            <ac:spMk id="52" creationId="{C8500C00-B8E6-E9E9-8ADD-F2D0CD6A06BA}"/>
          </ac:spMkLst>
        </pc:spChg>
        <pc:spChg chg="mod">
          <ac:chgData name="AMADOR DURAN TORO" userId="7720fcc2-527f-4800-a8fe-d0dc1d9204f3" providerId="ADAL" clId="{092B5BD4-F45B-4D1A-9218-F9533A248DB5}" dt="2024-06-15T20:40:31.569" v="2515"/>
          <ac:spMkLst>
            <pc:docMk/>
            <pc:sldMk cId="864682690" sldId="499"/>
            <ac:spMk id="55" creationId="{16352443-D189-5431-CE0A-01C1EC083DB7}"/>
          </ac:spMkLst>
        </pc:spChg>
        <pc:spChg chg="mod">
          <ac:chgData name="AMADOR DURAN TORO" userId="7720fcc2-527f-4800-a8fe-d0dc1d9204f3" providerId="ADAL" clId="{092B5BD4-F45B-4D1A-9218-F9533A248DB5}" dt="2024-06-15T20:40:31.569" v="2515"/>
          <ac:spMkLst>
            <pc:docMk/>
            <pc:sldMk cId="864682690" sldId="499"/>
            <ac:spMk id="56" creationId="{2FABFC8C-26A2-199E-B21A-C8C219166773}"/>
          </ac:spMkLst>
        </pc:spChg>
        <pc:spChg chg="mod">
          <ac:chgData name="AMADOR DURAN TORO" userId="7720fcc2-527f-4800-a8fe-d0dc1d9204f3" providerId="ADAL" clId="{092B5BD4-F45B-4D1A-9218-F9533A248DB5}" dt="2024-06-15T20:40:31.569" v="2515"/>
          <ac:spMkLst>
            <pc:docMk/>
            <pc:sldMk cId="864682690" sldId="499"/>
            <ac:spMk id="57" creationId="{B0F9A534-0492-E4AD-67AA-8C05FEA0E60F}"/>
          </ac:spMkLst>
        </pc:spChg>
        <pc:spChg chg="mod">
          <ac:chgData name="AMADOR DURAN TORO" userId="7720fcc2-527f-4800-a8fe-d0dc1d9204f3" providerId="ADAL" clId="{092B5BD4-F45B-4D1A-9218-F9533A248DB5}" dt="2024-06-15T20:40:31.569" v="2515"/>
          <ac:spMkLst>
            <pc:docMk/>
            <pc:sldMk cId="864682690" sldId="499"/>
            <ac:spMk id="58" creationId="{637F465D-6C0E-EE4E-3666-18F5F2E2333C}"/>
          </ac:spMkLst>
        </pc:spChg>
        <pc:spChg chg="mod">
          <ac:chgData name="AMADOR DURAN TORO" userId="7720fcc2-527f-4800-a8fe-d0dc1d9204f3" providerId="ADAL" clId="{092B5BD4-F45B-4D1A-9218-F9533A248DB5}" dt="2024-06-15T20:40:31.569" v="2515"/>
          <ac:spMkLst>
            <pc:docMk/>
            <pc:sldMk cId="864682690" sldId="499"/>
            <ac:spMk id="59" creationId="{B31B7939-4A12-4129-7BEF-70F394514DD8}"/>
          </ac:spMkLst>
        </pc:spChg>
        <pc:spChg chg="mod">
          <ac:chgData name="AMADOR DURAN TORO" userId="7720fcc2-527f-4800-a8fe-d0dc1d9204f3" providerId="ADAL" clId="{092B5BD4-F45B-4D1A-9218-F9533A248DB5}" dt="2024-06-15T20:40:31.569" v="2515"/>
          <ac:spMkLst>
            <pc:docMk/>
            <pc:sldMk cId="864682690" sldId="499"/>
            <ac:spMk id="63" creationId="{3AD73FC4-F18B-A1BE-4B9F-183CB82D7632}"/>
          </ac:spMkLst>
        </pc:spChg>
        <pc:spChg chg="mod">
          <ac:chgData name="AMADOR DURAN TORO" userId="7720fcc2-527f-4800-a8fe-d0dc1d9204f3" providerId="ADAL" clId="{092B5BD4-F45B-4D1A-9218-F9533A248DB5}" dt="2024-06-15T20:40:31.569" v="2515"/>
          <ac:spMkLst>
            <pc:docMk/>
            <pc:sldMk cId="864682690" sldId="499"/>
            <ac:spMk id="64" creationId="{B3065C3D-4259-E70C-4FAC-9981F5C5859F}"/>
          </ac:spMkLst>
        </pc:spChg>
        <pc:spChg chg="mod">
          <ac:chgData name="AMADOR DURAN TORO" userId="7720fcc2-527f-4800-a8fe-d0dc1d9204f3" providerId="ADAL" clId="{092B5BD4-F45B-4D1A-9218-F9533A248DB5}" dt="2024-06-15T20:40:31.569" v="2515"/>
          <ac:spMkLst>
            <pc:docMk/>
            <pc:sldMk cId="864682690" sldId="499"/>
            <ac:spMk id="69" creationId="{7D757F13-8245-E337-1DDE-E2780E6620FF}"/>
          </ac:spMkLst>
        </pc:spChg>
        <pc:spChg chg="mod">
          <ac:chgData name="AMADOR DURAN TORO" userId="7720fcc2-527f-4800-a8fe-d0dc1d9204f3" providerId="ADAL" clId="{092B5BD4-F45B-4D1A-9218-F9533A248DB5}" dt="2024-06-15T20:40:31.569" v="2515"/>
          <ac:spMkLst>
            <pc:docMk/>
            <pc:sldMk cId="864682690" sldId="499"/>
            <ac:spMk id="70" creationId="{3E59A3CA-B055-A5AC-E662-52B119118ED5}"/>
          </ac:spMkLst>
        </pc:spChg>
        <pc:spChg chg="mod">
          <ac:chgData name="AMADOR DURAN TORO" userId="7720fcc2-527f-4800-a8fe-d0dc1d9204f3" providerId="ADAL" clId="{092B5BD4-F45B-4D1A-9218-F9533A248DB5}" dt="2024-06-15T20:40:31.569" v="2515"/>
          <ac:spMkLst>
            <pc:docMk/>
            <pc:sldMk cId="864682690" sldId="499"/>
            <ac:spMk id="73" creationId="{E6E66FD7-DA82-E44D-E494-66370AC86555}"/>
          </ac:spMkLst>
        </pc:spChg>
        <pc:spChg chg="mod">
          <ac:chgData name="AMADOR DURAN TORO" userId="7720fcc2-527f-4800-a8fe-d0dc1d9204f3" providerId="ADAL" clId="{092B5BD4-F45B-4D1A-9218-F9533A248DB5}" dt="2024-06-15T20:40:31.569" v="2515"/>
          <ac:spMkLst>
            <pc:docMk/>
            <pc:sldMk cId="864682690" sldId="499"/>
            <ac:spMk id="75" creationId="{0C5AF80A-30B7-2D20-3EAF-8D90D1103C7E}"/>
          </ac:spMkLst>
        </pc:spChg>
        <pc:spChg chg="mod">
          <ac:chgData name="AMADOR DURAN TORO" userId="7720fcc2-527f-4800-a8fe-d0dc1d9204f3" providerId="ADAL" clId="{092B5BD4-F45B-4D1A-9218-F9533A248DB5}" dt="2024-06-15T20:40:31.569" v="2515"/>
          <ac:spMkLst>
            <pc:docMk/>
            <pc:sldMk cId="864682690" sldId="499"/>
            <ac:spMk id="77" creationId="{AC784179-D1E8-43CB-8E60-781BBA417356}"/>
          </ac:spMkLst>
        </pc:spChg>
        <pc:spChg chg="mod">
          <ac:chgData name="AMADOR DURAN TORO" userId="7720fcc2-527f-4800-a8fe-d0dc1d9204f3" providerId="ADAL" clId="{092B5BD4-F45B-4D1A-9218-F9533A248DB5}" dt="2024-06-15T20:40:31.569" v="2515"/>
          <ac:spMkLst>
            <pc:docMk/>
            <pc:sldMk cId="864682690" sldId="499"/>
            <ac:spMk id="79" creationId="{29C1E67E-EFEF-5F05-EE88-44206360E301}"/>
          </ac:spMkLst>
        </pc:spChg>
        <pc:spChg chg="mod">
          <ac:chgData name="AMADOR DURAN TORO" userId="7720fcc2-527f-4800-a8fe-d0dc1d9204f3" providerId="ADAL" clId="{092B5BD4-F45B-4D1A-9218-F9533A248DB5}" dt="2024-06-15T20:40:31.569" v="2515"/>
          <ac:spMkLst>
            <pc:docMk/>
            <pc:sldMk cId="864682690" sldId="499"/>
            <ac:spMk id="148" creationId="{A3826ED3-36FD-6564-BD68-CCE0A8B3BC2C}"/>
          </ac:spMkLst>
        </pc:spChg>
        <pc:spChg chg="mod">
          <ac:chgData name="AMADOR DURAN TORO" userId="7720fcc2-527f-4800-a8fe-d0dc1d9204f3" providerId="ADAL" clId="{092B5BD4-F45B-4D1A-9218-F9533A248DB5}" dt="2024-06-15T20:40:31.569" v="2515"/>
          <ac:spMkLst>
            <pc:docMk/>
            <pc:sldMk cId="864682690" sldId="499"/>
            <ac:spMk id="150" creationId="{E4B9905C-945E-E165-058D-83CAE2333F8E}"/>
          </ac:spMkLst>
        </pc:spChg>
        <pc:spChg chg="mod">
          <ac:chgData name="AMADOR DURAN TORO" userId="7720fcc2-527f-4800-a8fe-d0dc1d9204f3" providerId="ADAL" clId="{092B5BD4-F45B-4D1A-9218-F9533A248DB5}" dt="2024-06-15T20:41:35.153" v="2517"/>
          <ac:spMkLst>
            <pc:docMk/>
            <pc:sldMk cId="864682690" sldId="499"/>
            <ac:spMk id="156" creationId="{6DF2B4ED-7F27-5068-975E-9A5FE0A1B0F8}"/>
          </ac:spMkLst>
        </pc:spChg>
        <pc:spChg chg="mod">
          <ac:chgData name="AMADOR DURAN TORO" userId="7720fcc2-527f-4800-a8fe-d0dc1d9204f3" providerId="ADAL" clId="{092B5BD4-F45B-4D1A-9218-F9533A248DB5}" dt="2024-06-15T20:41:35.153" v="2517"/>
          <ac:spMkLst>
            <pc:docMk/>
            <pc:sldMk cId="864682690" sldId="499"/>
            <ac:spMk id="157" creationId="{9FC8D713-C553-5EAC-9F66-CED39ED8EFA5}"/>
          </ac:spMkLst>
        </pc:spChg>
        <pc:spChg chg="mod">
          <ac:chgData name="AMADOR DURAN TORO" userId="7720fcc2-527f-4800-a8fe-d0dc1d9204f3" providerId="ADAL" clId="{092B5BD4-F45B-4D1A-9218-F9533A248DB5}" dt="2024-06-15T20:41:35.153" v="2517"/>
          <ac:spMkLst>
            <pc:docMk/>
            <pc:sldMk cId="864682690" sldId="499"/>
            <ac:spMk id="158" creationId="{C5CE6DF9-5ABA-5C1B-ABAA-3E1A6054C966}"/>
          </ac:spMkLst>
        </pc:spChg>
        <pc:spChg chg="mod">
          <ac:chgData name="AMADOR DURAN TORO" userId="7720fcc2-527f-4800-a8fe-d0dc1d9204f3" providerId="ADAL" clId="{092B5BD4-F45B-4D1A-9218-F9533A248DB5}" dt="2024-06-15T20:41:35.153" v="2517"/>
          <ac:spMkLst>
            <pc:docMk/>
            <pc:sldMk cId="864682690" sldId="499"/>
            <ac:spMk id="161" creationId="{3ECE2D74-2908-772A-9F06-8F5A5D886A87}"/>
          </ac:spMkLst>
        </pc:spChg>
        <pc:spChg chg="mod">
          <ac:chgData name="AMADOR DURAN TORO" userId="7720fcc2-527f-4800-a8fe-d0dc1d9204f3" providerId="ADAL" clId="{092B5BD4-F45B-4D1A-9218-F9533A248DB5}" dt="2024-06-15T20:41:35.153" v="2517"/>
          <ac:spMkLst>
            <pc:docMk/>
            <pc:sldMk cId="864682690" sldId="499"/>
            <ac:spMk id="162" creationId="{387A1FF6-C401-A497-A4C2-F98DDC329DA6}"/>
          </ac:spMkLst>
        </pc:spChg>
        <pc:spChg chg="mod">
          <ac:chgData name="AMADOR DURAN TORO" userId="7720fcc2-527f-4800-a8fe-d0dc1d9204f3" providerId="ADAL" clId="{092B5BD4-F45B-4D1A-9218-F9533A248DB5}" dt="2024-06-15T20:41:35.153" v="2517"/>
          <ac:spMkLst>
            <pc:docMk/>
            <pc:sldMk cId="864682690" sldId="499"/>
            <ac:spMk id="163" creationId="{81FE653D-1FCF-5B7A-5285-81D2507029FE}"/>
          </ac:spMkLst>
        </pc:spChg>
        <pc:spChg chg="mod">
          <ac:chgData name="AMADOR DURAN TORO" userId="7720fcc2-527f-4800-a8fe-d0dc1d9204f3" providerId="ADAL" clId="{092B5BD4-F45B-4D1A-9218-F9533A248DB5}" dt="2024-06-15T20:41:35.153" v="2517"/>
          <ac:spMkLst>
            <pc:docMk/>
            <pc:sldMk cId="864682690" sldId="499"/>
            <ac:spMk id="164" creationId="{222DAD55-2043-7653-47B5-BDDF4DA26DAB}"/>
          </ac:spMkLst>
        </pc:spChg>
        <pc:spChg chg="mod">
          <ac:chgData name="AMADOR DURAN TORO" userId="7720fcc2-527f-4800-a8fe-d0dc1d9204f3" providerId="ADAL" clId="{092B5BD4-F45B-4D1A-9218-F9533A248DB5}" dt="2024-06-15T20:41:35.153" v="2517"/>
          <ac:spMkLst>
            <pc:docMk/>
            <pc:sldMk cId="864682690" sldId="499"/>
            <ac:spMk id="165" creationId="{017BBCFA-82F6-E046-C379-5FF2640D934B}"/>
          </ac:spMkLst>
        </pc:spChg>
        <pc:spChg chg="mod">
          <ac:chgData name="AMADOR DURAN TORO" userId="7720fcc2-527f-4800-a8fe-d0dc1d9204f3" providerId="ADAL" clId="{092B5BD4-F45B-4D1A-9218-F9533A248DB5}" dt="2024-06-15T20:41:35.153" v="2517"/>
          <ac:spMkLst>
            <pc:docMk/>
            <pc:sldMk cId="864682690" sldId="499"/>
            <ac:spMk id="166" creationId="{F4072976-9352-2533-143C-860140269D6F}"/>
          </ac:spMkLst>
        </pc:spChg>
        <pc:spChg chg="mod">
          <ac:chgData name="AMADOR DURAN TORO" userId="7720fcc2-527f-4800-a8fe-d0dc1d9204f3" providerId="ADAL" clId="{092B5BD4-F45B-4D1A-9218-F9533A248DB5}" dt="2024-06-15T20:41:35.153" v="2517"/>
          <ac:spMkLst>
            <pc:docMk/>
            <pc:sldMk cId="864682690" sldId="499"/>
            <ac:spMk id="174" creationId="{BEA89415-E013-4D7B-2034-DADEA5FA20D1}"/>
          </ac:spMkLst>
        </pc:spChg>
        <pc:spChg chg="mod">
          <ac:chgData name="AMADOR DURAN TORO" userId="7720fcc2-527f-4800-a8fe-d0dc1d9204f3" providerId="ADAL" clId="{092B5BD4-F45B-4D1A-9218-F9533A248DB5}" dt="2024-06-15T20:41:35.153" v="2517"/>
          <ac:spMkLst>
            <pc:docMk/>
            <pc:sldMk cId="864682690" sldId="499"/>
            <ac:spMk id="175" creationId="{143CF1DB-2F98-B6C1-28E7-46669430086A}"/>
          </ac:spMkLst>
        </pc:spChg>
        <pc:spChg chg="mod">
          <ac:chgData name="AMADOR DURAN TORO" userId="7720fcc2-527f-4800-a8fe-d0dc1d9204f3" providerId="ADAL" clId="{092B5BD4-F45B-4D1A-9218-F9533A248DB5}" dt="2024-06-15T20:41:35.153" v="2517"/>
          <ac:spMkLst>
            <pc:docMk/>
            <pc:sldMk cId="864682690" sldId="499"/>
            <ac:spMk id="176" creationId="{D2EB0AEF-52C8-0FF5-970C-3A0600BF850D}"/>
          </ac:spMkLst>
        </pc:spChg>
        <pc:spChg chg="mod">
          <ac:chgData name="AMADOR DURAN TORO" userId="7720fcc2-527f-4800-a8fe-d0dc1d9204f3" providerId="ADAL" clId="{092B5BD4-F45B-4D1A-9218-F9533A248DB5}" dt="2024-06-15T20:41:35.153" v="2517"/>
          <ac:spMkLst>
            <pc:docMk/>
            <pc:sldMk cId="864682690" sldId="499"/>
            <ac:spMk id="177" creationId="{B0C0C73C-0A50-186C-F0C6-7A444EA8F5C6}"/>
          </ac:spMkLst>
        </pc:spChg>
        <pc:spChg chg="mod">
          <ac:chgData name="AMADOR DURAN TORO" userId="7720fcc2-527f-4800-a8fe-d0dc1d9204f3" providerId="ADAL" clId="{092B5BD4-F45B-4D1A-9218-F9533A248DB5}" dt="2024-06-15T20:41:35.153" v="2517"/>
          <ac:spMkLst>
            <pc:docMk/>
            <pc:sldMk cId="864682690" sldId="499"/>
            <ac:spMk id="178" creationId="{F26C22BE-414C-C512-CDED-180DDCEED1F8}"/>
          </ac:spMkLst>
        </pc:spChg>
        <pc:spChg chg="mod">
          <ac:chgData name="AMADOR DURAN TORO" userId="7720fcc2-527f-4800-a8fe-d0dc1d9204f3" providerId="ADAL" clId="{092B5BD4-F45B-4D1A-9218-F9533A248DB5}" dt="2024-06-15T20:41:35.153" v="2517"/>
          <ac:spMkLst>
            <pc:docMk/>
            <pc:sldMk cId="864682690" sldId="499"/>
            <ac:spMk id="180" creationId="{7A016AC2-CE49-71B0-713B-294E95932A88}"/>
          </ac:spMkLst>
        </pc:spChg>
        <pc:spChg chg="mod">
          <ac:chgData name="AMADOR DURAN TORO" userId="7720fcc2-527f-4800-a8fe-d0dc1d9204f3" providerId="ADAL" clId="{092B5BD4-F45B-4D1A-9218-F9533A248DB5}" dt="2024-06-15T20:41:35.153" v="2517"/>
          <ac:spMkLst>
            <pc:docMk/>
            <pc:sldMk cId="864682690" sldId="499"/>
            <ac:spMk id="182" creationId="{CFEE9556-0AF0-E736-E1E2-52CD3061FF28}"/>
          </ac:spMkLst>
        </pc:spChg>
        <pc:spChg chg="mod">
          <ac:chgData name="AMADOR DURAN TORO" userId="7720fcc2-527f-4800-a8fe-d0dc1d9204f3" providerId="ADAL" clId="{092B5BD4-F45B-4D1A-9218-F9533A248DB5}" dt="2024-06-15T20:41:35.153" v="2517"/>
          <ac:spMkLst>
            <pc:docMk/>
            <pc:sldMk cId="864682690" sldId="499"/>
            <ac:spMk id="183" creationId="{CF58CDFE-00B3-0A83-A365-07A2C08A383D}"/>
          </ac:spMkLst>
        </pc:spChg>
        <pc:spChg chg="mod">
          <ac:chgData name="AMADOR DURAN TORO" userId="7720fcc2-527f-4800-a8fe-d0dc1d9204f3" providerId="ADAL" clId="{092B5BD4-F45B-4D1A-9218-F9533A248DB5}" dt="2024-06-15T20:41:35.153" v="2517"/>
          <ac:spMkLst>
            <pc:docMk/>
            <pc:sldMk cId="864682690" sldId="499"/>
            <ac:spMk id="184" creationId="{6DFB3FAF-54E0-5D21-8DE4-6306CB487246}"/>
          </ac:spMkLst>
        </pc:spChg>
        <pc:spChg chg="mod">
          <ac:chgData name="AMADOR DURAN TORO" userId="7720fcc2-527f-4800-a8fe-d0dc1d9204f3" providerId="ADAL" clId="{092B5BD4-F45B-4D1A-9218-F9533A248DB5}" dt="2024-06-15T20:41:35.153" v="2517"/>
          <ac:spMkLst>
            <pc:docMk/>
            <pc:sldMk cId="864682690" sldId="499"/>
            <ac:spMk id="185" creationId="{32CE4447-414E-8786-A1EC-49F76D0ED078}"/>
          </ac:spMkLst>
        </pc:spChg>
        <pc:spChg chg="mod">
          <ac:chgData name="AMADOR DURAN TORO" userId="7720fcc2-527f-4800-a8fe-d0dc1d9204f3" providerId="ADAL" clId="{092B5BD4-F45B-4D1A-9218-F9533A248DB5}" dt="2024-06-15T20:41:35.153" v="2517"/>
          <ac:spMkLst>
            <pc:docMk/>
            <pc:sldMk cId="864682690" sldId="499"/>
            <ac:spMk id="187" creationId="{D914C7A7-1141-90BA-BFFC-639B5C7DCC42}"/>
          </ac:spMkLst>
        </pc:spChg>
        <pc:spChg chg="mod">
          <ac:chgData name="AMADOR DURAN TORO" userId="7720fcc2-527f-4800-a8fe-d0dc1d9204f3" providerId="ADAL" clId="{092B5BD4-F45B-4D1A-9218-F9533A248DB5}" dt="2024-06-15T20:41:35.153" v="2517"/>
          <ac:spMkLst>
            <pc:docMk/>
            <pc:sldMk cId="864682690" sldId="499"/>
            <ac:spMk id="189" creationId="{56E94B3F-D08F-E235-9337-FC9A22F728A8}"/>
          </ac:spMkLst>
        </pc:spChg>
        <pc:spChg chg="mod">
          <ac:chgData name="AMADOR DURAN TORO" userId="7720fcc2-527f-4800-a8fe-d0dc1d9204f3" providerId="ADAL" clId="{092B5BD4-F45B-4D1A-9218-F9533A248DB5}" dt="2024-06-15T20:41:35.153" v="2517"/>
          <ac:spMkLst>
            <pc:docMk/>
            <pc:sldMk cId="864682690" sldId="499"/>
            <ac:spMk id="190" creationId="{2F888AF3-0293-5378-5957-284C832755BA}"/>
          </ac:spMkLst>
        </pc:spChg>
        <pc:spChg chg="mod">
          <ac:chgData name="AMADOR DURAN TORO" userId="7720fcc2-527f-4800-a8fe-d0dc1d9204f3" providerId="ADAL" clId="{092B5BD4-F45B-4D1A-9218-F9533A248DB5}" dt="2024-06-15T20:41:35.153" v="2517"/>
          <ac:spMkLst>
            <pc:docMk/>
            <pc:sldMk cId="864682690" sldId="499"/>
            <ac:spMk id="191" creationId="{8BD10BA2-6BD1-5215-502F-368DF1F360E6}"/>
          </ac:spMkLst>
        </pc:spChg>
        <pc:spChg chg="mod">
          <ac:chgData name="AMADOR DURAN TORO" userId="7720fcc2-527f-4800-a8fe-d0dc1d9204f3" providerId="ADAL" clId="{092B5BD4-F45B-4D1A-9218-F9533A248DB5}" dt="2024-06-15T20:41:35.153" v="2517"/>
          <ac:spMkLst>
            <pc:docMk/>
            <pc:sldMk cId="864682690" sldId="499"/>
            <ac:spMk id="192" creationId="{0F28FD9F-385F-D7F8-E138-702A6ACBB9E8}"/>
          </ac:spMkLst>
        </pc:spChg>
        <pc:spChg chg="mod">
          <ac:chgData name="AMADOR DURAN TORO" userId="7720fcc2-527f-4800-a8fe-d0dc1d9204f3" providerId="ADAL" clId="{092B5BD4-F45B-4D1A-9218-F9533A248DB5}" dt="2024-06-15T20:41:35.153" v="2517"/>
          <ac:spMkLst>
            <pc:docMk/>
            <pc:sldMk cId="864682690" sldId="499"/>
            <ac:spMk id="193" creationId="{3E5D9445-E73E-6D25-4E2D-1E48FF1DE09F}"/>
          </ac:spMkLst>
        </pc:spChg>
        <pc:spChg chg="mod">
          <ac:chgData name="AMADOR DURAN TORO" userId="7720fcc2-527f-4800-a8fe-d0dc1d9204f3" providerId="ADAL" clId="{092B5BD4-F45B-4D1A-9218-F9533A248DB5}" dt="2024-06-15T20:41:35.153" v="2517"/>
          <ac:spMkLst>
            <pc:docMk/>
            <pc:sldMk cId="864682690" sldId="499"/>
            <ac:spMk id="194" creationId="{506E3B73-0CD2-C55D-4A60-A98317611140}"/>
          </ac:spMkLst>
        </pc:spChg>
        <pc:spChg chg="mod">
          <ac:chgData name="AMADOR DURAN TORO" userId="7720fcc2-527f-4800-a8fe-d0dc1d9204f3" providerId="ADAL" clId="{092B5BD4-F45B-4D1A-9218-F9533A248DB5}" dt="2024-06-15T20:41:35.153" v="2517"/>
          <ac:spMkLst>
            <pc:docMk/>
            <pc:sldMk cId="864682690" sldId="499"/>
            <ac:spMk id="197" creationId="{CE53839F-E219-F2C2-C903-9B928A36FCC2}"/>
          </ac:spMkLst>
        </pc:spChg>
        <pc:spChg chg="mod">
          <ac:chgData name="AMADOR DURAN TORO" userId="7720fcc2-527f-4800-a8fe-d0dc1d9204f3" providerId="ADAL" clId="{092B5BD4-F45B-4D1A-9218-F9533A248DB5}" dt="2024-06-15T20:41:35.153" v="2517"/>
          <ac:spMkLst>
            <pc:docMk/>
            <pc:sldMk cId="864682690" sldId="499"/>
            <ac:spMk id="198" creationId="{60F74494-4816-B380-8E2D-700C04045B02}"/>
          </ac:spMkLst>
        </pc:spChg>
        <pc:spChg chg="mod">
          <ac:chgData name="AMADOR DURAN TORO" userId="7720fcc2-527f-4800-a8fe-d0dc1d9204f3" providerId="ADAL" clId="{092B5BD4-F45B-4D1A-9218-F9533A248DB5}" dt="2024-06-15T20:41:35.153" v="2517"/>
          <ac:spMkLst>
            <pc:docMk/>
            <pc:sldMk cId="864682690" sldId="499"/>
            <ac:spMk id="199" creationId="{62F0B3BE-27D0-6ECD-D65E-1D34CF9FC6AD}"/>
          </ac:spMkLst>
        </pc:spChg>
        <pc:spChg chg="mod">
          <ac:chgData name="AMADOR DURAN TORO" userId="7720fcc2-527f-4800-a8fe-d0dc1d9204f3" providerId="ADAL" clId="{092B5BD4-F45B-4D1A-9218-F9533A248DB5}" dt="2024-06-15T20:41:35.153" v="2517"/>
          <ac:spMkLst>
            <pc:docMk/>
            <pc:sldMk cId="864682690" sldId="499"/>
            <ac:spMk id="200" creationId="{B5566902-BE51-DBA1-86D6-F0E97050A642}"/>
          </ac:spMkLst>
        </pc:spChg>
        <pc:spChg chg="mod">
          <ac:chgData name="AMADOR DURAN TORO" userId="7720fcc2-527f-4800-a8fe-d0dc1d9204f3" providerId="ADAL" clId="{092B5BD4-F45B-4D1A-9218-F9533A248DB5}" dt="2024-06-15T20:41:35.153" v="2517"/>
          <ac:spMkLst>
            <pc:docMk/>
            <pc:sldMk cId="864682690" sldId="499"/>
            <ac:spMk id="201" creationId="{9DAB2EB0-AA03-8B8D-1855-AE492E640B32}"/>
          </ac:spMkLst>
        </pc:spChg>
        <pc:spChg chg="mod">
          <ac:chgData name="AMADOR DURAN TORO" userId="7720fcc2-527f-4800-a8fe-d0dc1d9204f3" providerId="ADAL" clId="{092B5BD4-F45B-4D1A-9218-F9533A248DB5}" dt="2024-06-15T20:41:35.153" v="2517"/>
          <ac:spMkLst>
            <pc:docMk/>
            <pc:sldMk cId="864682690" sldId="499"/>
            <ac:spMk id="205" creationId="{0A4B2393-46FA-0ED5-7966-9F600A3BACB4}"/>
          </ac:spMkLst>
        </pc:spChg>
        <pc:spChg chg="mod">
          <ac:chgData name="AMADOR DURAN TORO" userId="7720fcc2-527f-4800-a8fe-d0dc1d9204f3" providerId="ADAL" clId="{092B5BD4-F45B-4D1A-9218-F9533A248DB5}" dt="2024-06-15T20:41:35.153" v="2517"/>
          <ac:spMkLst>
            <pc:docMk/>
            <pc:sldMk cId="864682690" sldId="499"/>
            <ac:spMk id="206" creationId="{0204F6F8-3674-BDD2-BB8D-D31B93C011F8}"/>
          </ac:spMkLst>
        </pc:spChg>
        <pc:spChg chg="mod">
          <ac:chgData name="AMADOR DURAN TORO" userId="7720fcc2-527f-4800-a8fe-d0dc1d9204f3" providerId="ADAL" clId="{092B5BD4-F45B-4D1A-9218-F9533A248DB5}" dt="2024-06-15T20:41:35.153" v="2517"/>
          <ac:spMkLst>
            <pc:docMk/>
            <pc:sldMk cId="864682690" sldId="499"/>
            <ac:spMk id="211" creationId="{1ADF86FA-192C-6829-569E-F34046DAD441}"/>
          </ac:spMkLst>
        </pc:spChg>
        <pc:spChg chg="mod">
          <ac:chgData name="AMADOR DURAN TORO" userId="7720fcc2-527f-4800-a8fe-d0dc1d9204f3" providerId="ADAL" clId="{092B5BD4-F45B-4D1A-9218-F9533A248DB5}" dt="2024-06-15T20:41:35.153" v="2517"/>
          <ac:spMkLst>
            <pc:docMk/>
            <pc:sldMk cId="864682690" sldId="499"/>
            <ac:spMk id="212" creationId="{96896238-7B3F-4870-FDA0-DAB8B8B4AEAF}"/>
          </ac:spMkLst>
        </pc:spChg>
        <pc:spChg chg="mod">
          <ac:chgData name="AMADOR DURAN TORO" userId="7720fcc2-527f-4800-a8fe-d0dc1d9204f3" providerId="ADAL" clId="{092B5BD4-F45B-4D1A-9218-F9533A248DB5}" dt="2024-06-15T20:41:35.153" v="2517"/>
          <ac:spMkLst>
            <pc:docMk/>
            <pc:sldMk cId="864682690" sldId="499"/>
            <ac:spMk id="215" creationId="{535E56DA-D73C-C8AC-5669-581703674154}"/>
          </ac:spMkLst>
        </pc:spChg>
        <pc:spChg chg="mod">
          <ac:chgData name="AMADOR DURAN TORO" userId="7720fcc2-527f-4800-a8fe-d0dc1d9204f3" providerId="ADAL" clId="{092B5BD4-F45B-4D1A-9218-F9533A248DB5}" dt="2024-06-15T20:41:35.153" v="2517"/>
          <ac:spMkLst>
            <pc:docMk/>
            <pc:sldMk cId="864682690" sldId="499"/>
            <ac:spMk id="226" creationId="{467E7AA1-18BA-946C-DE56-D5221AA1E68D}"/>
          </ac:spMkLst>
        </pc:spChg>
        <pc:spChg chg="mod">
          <ac:chgData name="AMADOR DURAN TORO" userId="7720fcc2-527f-4800-a8fe-d0dc1d9204f3" providerId="ADAL" clId="{092B5BD4-F45B-4D1A-9218-F9533A248DB5}" dt="2024-06-15T20:41:35.153" v="2517"/>
          <ac:spMkLst>
            <pc:docMk/>
            <pc:sldMk cId="864682690" sldId="499"/>
            <ac:spMk id="228" creationId="{C3B2B3DD-2B22-7EDB-230F-829D6AAE7C29}"/>
          </ac:spMkLst>
        </pc:spChg>
        <pc:spChg chg="mod">
          <ac:chgData name="AMADOR DURAN TORO" userId="7720fcc2-527f-4800-a8fe-d0dc1d9204f3" providerId="ADAL" clId="{092B5BD4-F45B-4D1A-9218-F9533A248DB5}" dt="2024-06-15T20:41:35.153" v="2517"/>
          <ac:spMkLst>
            <pc:docMk/>
            <pc:sldMk cId="864682690" sldId="499"/>
            <ac:spMk id="230" creationId="{CFC195B1-6CB2-D4CB-7C35-B7D19ABCDCD5}"/>
          </ac:spMkLst>
        </pc:spChg>
        <pc:spChg chg="mod">
          <ac:chgData name="AMADOR DURAN TORO" userId="7720fcc2-527f-4800-a8fe-d0dc1d9204f3" providerId="ADAL" clId="{092B5BD4-F45B-4D1A-9218-F9533A248DB5}" dt="2024-06-15T20:41:35.153" v="2517"/>
          <ac:spMkLst>
            <pc:docMk/>
            <pc:sldMk cId="864682690" sldId="499"/>
            <ac:spMk id="232" creationId="{193D2CE4-69EC-BE18-5D40-ACFE402880C3}"/>
          </ac:spMkLst>
        </pc:spChg>
        <pc:spChg chg="mod">
          <ac:chgData name="AMADOR DURAN TORO" userId="7720fcc2-527f-4800-a8fe-d0dc1d9204f3" providerId="ADAL" clId="{092B5BD4-F45B-4D1A-9218-F9533A248DB5}" dt="2024-06-15T20:41:35.153" v="2517"/>
          <ac:spMkLst>
            <pc:docMk/>
            <pc:sldMk cId="864682690" sldId="499"/>
            <ac:spMk id="234" creationId="{92BD9771-A3BB-62DD-23D7-A1DB92FF2D95}"/>
          </ac:spMkLst>
        </pc:spChg>
        <pc:grpChg chg="add del mod">
          <ac:chgData name="AMADOR DURAN TORO" userId="7720fcc2-527f-4800-a8fe-d0dc1d9204f3" providerId="ADAL" clId="{092B5BD4-F45B-4D1A-9218-F9533A248DB5}" dt="2024-06-15T20:42:41.488" v="2581" actId="478"/>
          <ac:grpSpMkLst>
            <pc:docMk/>
            <pc:sldMk cId="864682690" sldId="499"/>
            <ac:grpSpMk id="2" creationId="{CBF6EF70-1493-07C1-4D16-E77EEBFF73C1}"/>
          </ac:grpSpMkLst>
        </pc:grpChg>
        <pc:grpChg chg="add del mod">
          <ac:chgData name="AMADOR DURAN TORO" userId="7720fcc2-527f-4800-a8fe-d0dc1d9204f3" providerId="ADAL" clId="{092B5BD4-F45B-4D1A-9218-F9533A248DB5}" dt="2024-06-15T20:42:56.372" v="2585" actId="14100"/>
          <ac:grpSpMkLst>
            <pc:docMk/>
            <pc:sldMk cId="864682690" sldId="499"/>
            <ac:grpSpMk id="9" creationId="{188C1680-4AEC-4172-8448-E54D27312973}"/>
          </ac:grpSpMkLst>
        </pc:grpChg>
        <pc:grpChg chg="mod">
          <ac:chgData name="AMADOR DURAN TORO" userId="7720fcc2-527f-4800-a8fe-d0dc1d9204f3" providerId="ADAL" clId="{092B5BD4-F45B-4D1A-9218-F9533A248DB5}" dt="2024-06-15T20:40:31.569" v="2515"/>
          <ac:grpSpMkLst>
            <pc:docMk/>
            <pc:sldMk cId="864682690" sldId="499"/>
            <ac:grpSpMk id="10" creationId="{BE6937D3-C5C7-9654-F442-2BB2734CD4B8}"/>
          </ac:grpSpMkLst>
        </pc:grpChg>
        <pc:grpChg chg="mod">
          <ac:chgData name="AMADOR DURAN TORO" userId="7720fcc2-527f-4800-a8fe-d0dc1d9204f3" providerId="ADAL" clId="{092B5BD4-F45B-4D1A-9218-F9533A248DB5}" dt="2024-06-15T20:40:31.569" v="2515"/>
          <ac:grpSpMkLst>
            <pc:docMk/>
            <pc:sldMk cId="864682690" sldId="499"/>
            <ac:grpSpMk id="11" creationId="{900F421D-1764-D6CA-AAF8-E09F91A3A955}"/>
          </ac:grpSpMkLst>
        </pc:grpChg>
        <pc:grpChg chg="mod">
          <ac:chgData name="AMADOR DURAN TORO" userId="7720fcc2-527f-4800-a8fe-d0dc1d9204f3" providerId="ADAL" clId="{092B5BD4-F45B-4D1A-9218-F9533A248DB5}" dt="2024-06-15T20:40:31.569" v="2515"/>
          <ac:grpSpMkLst>
            <pc:docMk/>
            <pc:sldMk cId="864682690" sldId="499"/>
            <ac:grpSpMk id="12" creationId="{D4C87EF9-CA39-6102-132A-CF908AE40E39}"/>
          </ac:grpSpMkLst>
        </pc:grpChg>
        <pc:grpChg chg="mod">
          <ac:chgData name="AMADOR DURAN TORO" userId="7720fcc2-527f-4800-a8fe-d0dc1d9204f3" providerId="ADAL" clId="{092B5BD4-F45B-4D1A-9218-F9533A248DB5}" dt="2024-06-15T20:40:31.569" v="2515"/>
          <ac:grpSpMkLst>
            <pc:docMk/>
            <pc:sldMk cId="864682690" sldId="499"/>
            <ac:grpSpMk id="13" creationId="{EE57F52A-08F3-7C13-60CE-F17D6DEDB64E}"/>
          </ac:grpSpMkLst>
        </pc:grpChg>
        <pc:grpChg chg="mod">
          <ac:chgData name="AMADOR DURAN TORO" userId="7720fcc2-527f-4800-a8fe-d0dc1d9204f3" providerId="ADAL" clId="{092B5BD4-F45B-4D1A-9218-F9533A248DB5}" dt="2024-06-15T20:40:31.569" v="2515"/>
          <ac:grpSpMkLst>
            <pc:docMk/>
            <pc:sldMk cId="864682690" sldId="499"/>
            <ac:grpSpMk id="17" creationId="{393E3CE0-34C7-A003-14D0-461AD54CD0D7}"/>
          </ac:grpSpMkLst>
        </pc:grpChg>
        <pc:grpChg chg="mod">
          <ac:chgData name="AMADOR DURAN TORO" userId="7720fcc2-527f-4800-a8fe-d0dc1d9204f3" providerId="ADAL" clId="{092B5BD4-F45B-4D1A-9218-F9533A248DB5}" dt="2024-06-15T20:40:31.569" v="2515"/>
          <ac:grpSpMkLst>
            <pc:docMk/>
            <pc:sldMk cId="864682690" sldId="499"/>
            <ac:grpSpMk id="18" creationId="{3BB20766-E92D-2E05-B9CD-242B86FFF676}"/>
          </ac:grpSpMkLst>
        </pc:grpChg>
        <pc:grpChg chg="mod">
          <ac:chgData name="AMADOR DURAN TORO" userId="7720fcc2-527f-4800-a8fe-d0dc1d9204f3" providerId="ADAL" clId="{092B5BD4-F45B-4D1A-9218-F9533A248DB5}" dt="2024-06-15T20:40:31.569" v="2515"/>
          <ac:grpSpMkLst>
            <pc:docMk/>
            <pc:sldMk cId="864682690" sldId="499"/>
            <ac:grpSpMk id="25" creationId="{B3C8F838-3652-3E5A-DBA7-4E7424986068}"/>
          </ac:grpSpMkLst>
        </pc:grpChg>
        <pc:grpChg chg="mod">
          <ac:chgData name="AMADOR DURAN TORO" userId="7720fcc2-527f-4800-a8fe-d0dc1d9204f3" providerId="ADAL" clId="{092B5BD4-F45B-4D1A-9218-F9533A248DB5}" dt="2024-06-15T20:40:31.569" v="2515"/>
          <ac:grpSpMkLst>
            <pc:docMk/>
            <pc:sldMk cId="864682690" sldId="499"/>
            <ac:grpSpMk id="26" creationId="{5A455865-ED16-8D63-3423-5A0EA55DB24D}"/>
          </ac:grpSpMkLst>
        </pc:grpChg>
        <pc:grpChg chg="mod">
          <ac:chgData name="AMADOR DURAN TORO" userId="7720fcc2-527f-4800-a8fe-d0dc1d9204f3" providerId="ADAL" clId="{092B5BD4-F45B-4D1A-9218-F9533A248DB5}" dt="2024-06-15T20:40:31.569" v="2515"/>
          <ac:grpSpMkLst>
            <pc:docMk/>
            <pc:sldMk cId="864682690" sldId="499"/>
            <ac:grpSpMk id="27" creationId="{F2D2292F-EA68-D893-A921-E17A96D613FC}"/>
          </ac:grpSpMkLst>
        </pc:grpChg>
        <pc:grpChg chg="mod">
          <ac:chgData name="AMADOR DURAN TORO" userId="7720fcc2-527f-4800-a8fe-d0dc1d9204f3" providerId="ADAL" clId="{092B5BD4-F45B-4D1A-9218-F9533A248DB5}" dt="2024-06-15T20:40:31.569" v="2515"/>
          <ac:grpSpMkLst>
            <pc:docMk/>
            <pc:sldMk cId="864682690" sldId="499"/>
            <ac:grpSpMk id="28" creationId="{ED876107-15A8-7789-8A1C-CDD06BFA31C8}"/>
          </ac:grpSpMkLst>
        </pc:grpChg>
        <pc:grpChg chg="mod">
          <ac:chgData name="AMADOR DURAN TORO" userId="7720fcc2-527f-4800-a8fe-d0dc1d9204f3" providerId="ADAL" clId="{092B5BD4-F45B-4D1A-9218-F9533A248DB5}" dt="2024-06-15T20:40:31.569" v="2515"/>
          <ac:grpSpMkLst>
            <pc:docMk/>
            <pc:sldMk cId="864682690" sldId="499"/>
            <ac:grpSpMk id="29" creationId="{79A43016-A535-DD51-5D4C-3DB472DE9B3C}"/>
          </ac:grpSpMkLst>
        </pc:grpChg>
        <pc:grpChg chg="mod">
          <ac:chgData name="AMADOR DURAN TORO" userId="7720fcc2-527f-4800-a8fe-d0dc1d9204f3" providerId="ADAL" clId="{092B5BD4-F45B-4D1A-9218-F9533A248DB5}" dt="2024-06-15T20:40:31.569" v="2515"/>
          <ac:grpSpMkLst>
            <pc:docMk/>
            <pc:sldMk cId="864682690" sldId="499"/>
            <ac:grpSpMk id="30" creationId="{BFB1FA97-0F96-6BE4-DDB4-FD9E0B578195}"/>
          </ac:grpSpMkLst>
        </pc:grpChg>
        <pc:grpChg chg="mod">
          <ac:chgData name="AMADOR DURAN TORO" userId="7720fcc2-527f-4800-a8fe-d0dc1d9204f3" providerId="ADAL" clId="{092B5BD4-F45B-4D1A-9218-F9533A248DB5}" dt="2024-06-15T20:40:31.569" v="2515"/>
          <ac:grpSpMkLst>
            <pc:docMk/>
            <pc:sldMk cId="864682690" sldId="499"/>
            <ac:grpSpMk id="31" creationId="{30A26FE1-6AA9-E60E-17C2-1710090FF0D4}"/>
          </ac:grpSpMkLst>
        </pc:grpChg>
        <pc:grpChg chg="mod">
          <ac:chgData name="AMADOR DURAN TORO" userId="7720fcc2-527f-4800-a8fe-d0dc1d9204f3" providerId="ADAL" clId="{092B5BD4-F45B-4D1A-9218-F9533A248DB5}" dt="2024-06-15T20:40:31.569" v="2515"/>
          <ac:grpSpMkLst>
            <pc:docMk/>
            <pc:sldMk cId="864682690" sldId="499"/>
            <ac:grpSpMk id="37" creationId="{30DB60DD-96B2-6E9B-E1D4-465649E9D84E}"/>
          </ac:grpSpMkLst>
        </pc:grpChg>
        <pc:grpChg chg="mod">
          <ac:chgData name="AMADOR DURAN TORO" userId="7720fcc2-527f-4800-a8fe-d0dc1d9204f3" providerId="ADAL" clId="{092B5BD4-F45B-4D1A-9218-F9533A248DB5}" dt="2024-06-15T20:40:31.569" v="2515"/>
          <ac:grpSpMkLst>
            <pc:docMk/>
            <pc:sldMk cId="864682690" sldId="499"/>
            <ac:grpSpMk id="39" creationId="{55FDA892-BEC7-5D77-DAD3-B8340E191D32}"/>
          </ac:grpSpMkLst>
        </pc:grpChg>
        <pc:grpChg chg="mod">
          <ac:chgData name="AMADOR DURAN TORO" userId="7720fcc2-527f-4800-a8fe-d0dc1d9204f3" providerId="ADAL" clId="{092B5BD4-F45B-4D1A-9218-F9533A248DB5}" dt="2024-06-15T20:40:31.569" v="2515"/>
          <ac:grpSpMkLst>
            <pc:docMk/>
            <pc:sldMk cId="864682690" sldId="499"/>
            <ac:grpSpMk id="44" creationId="{C37020A6-5CDE-35F6-D9EA-B0A72F7AF7D1}"/>
          </ac:grpSpMkLst>
        </pc:grpChg>
        <pc:grpChg chg="mod">
          <ac:chgData name="AMADOR DURAN TORO" userId="7720fcc2-527f-4800-a8fe-d0dc1d9204f3" providerId="ADAL" clId="{092B5BD4-F45B-4D1A-9218-F9533A248DB5}" dt="2024-06-15T20:40:31.569" v="2515"/>
          <ac:grpSpMkLst>
            <pc:docMk/>
            <pc:sldMk cId="864682690" sldId="499"/>
            <ac:grpSpMk id="46" creationId="{6DC229EB-4674-4C74-72CF-C28A07B8A6C7}"/>
          </ac:grpSpMkLst>
        </pc:grpChg>
        <pc:grpChg chg="mod">
          <ac:chgData name="AMADOR DURAN TORO" userId="7720fcc2-527f-4800-a8fe-d0dc1d9204f3" providerId="ADAL" clId="{092B5BD4-F45B-4D1A-9218-F9533A248DB5}" dt="2024-06-15T20:40:31.569" v="2515"/>
          <ac:grpSpMkLst>
            <pc:docMk/>
            <pc:sldMk cId="864682690" sldId="499"/>
            <ac:grpSpMk id="53" creationId="{029CE364-19E2-8DAF-B171-AD997EB9A343}"/>
          </ac:grpSpMkLst>
        </pc:grpChg>
        <pc:grpChg chg="mod">
          <ac:chgData name="AMADOR DURAN TORO" userId="7720fcc2-527f-4800-a8fe-d0dc1d9204f3" providerId="ADAL" clId="{092B5BD4-F45B-4D1A-9218-F9533A248DB5}" dt="2024-06-15T20:40:31.569" v="2515"/>
          <ac:grpSpMkLst>
            <pc:docMk/>
            <pc:sldMk cId="864682690" sldId="499"/>
            <ac:grpSpMk id="54" creationId="{48699A10-A4AD-DF14-0CF7-D99A428FBB66}"/>
          </ac:grpSpMkLst>
        </pc:grpChg>
        <pc:grpChg chg="mod">
          <ac:chgData name="AMADOR DURAN TORO" userId="7720fcc2-527f-4800-a8fe-d0dc1d9204f3" providerId="ADAL" clId="{092B5BD4-F45B-4D1A-9218-F9533A248DB5}" dt="2024-06-15T20:40:31.569" v="2515"/>
          <ac:grpSpMkLst>
            <pc:docMk/>
            <pc:sldMk cId="864682690" sldId="499"/>
            <ac:grpSpMk id="61" creationId="{18DF816E-E4AB-5F2D-41A1-424C6DD7B9FF}"/>
          </ac:grpSpMkLst>
        </pc:grpChg>
        <pc:grpChg chg="mod">
          <ac:chgData name="AMADOR DURAN TORO" userId="7720fcc2-527f-4800-a8fe-d0dc1d9204f3" providerId="ADAL" clId="{092B5BD4-F45B-4D1A-9218-F9533A248DB5}" dt="2024-06-15T20:40:31.569" v="2515"/>
          <ac:grpSpMkLst>
            <pc:docMk/>
            <pc:sldMk cId="864682690" sldId="499"/>
            <ac:grpSpMk id="62" creationId="{8E45900F-7F0E-F03B-78B4-EDAB99E48BC3}"/>
          </ac:grpSpMkLst>
        </pc:grpChg>
        <pc:grpChg chg="mod">
          <ac:chgData name="AMADOR DURAN TORO" userId="7720fcc2-527f-4800-a8fe-d0dc1d9204f3" providerId="ADAL" clId="{092B5BD4-F45B-4D1A-9218-F9533A248DB5}" dt="2024-06-15T20:40:31.569" v="2515"/>
          <ac:grpSpMkLst>
            <pc:docMk/>
            <pc:sldMk cId="864682690" sldId="499"/>
            <ac:grpSpMk id="67" creationId="{957E5721-25CC-0381-BA6C-F78B593E94D4}"/>
          </ac:grpSpMkLst>
        </pc:grpChg>
        <pc:grpChg chg="mod">
          <ac:chgData name="AMADOR DURAN TORO" userId="7720fcc2-527f-4800-a8fe-d0dc1d9204f3" providerId="ADAL" clId="{092B5BD4-F45B-4D1A-9218-F9533A248DB5}" dt="2024-06-15T20:40:31.569" v="2515"/>
          <ac:grpSpMkLst>
            <pc:docMk/>
            <pc:sldMk cId="864682690" sldId="499"/>
            <ac:grpSpMk id="68" creationId="{A3EB94BB-CBA2-E276-543F-4A55F8B72889}"/>
          </ac:grpSpMkLst>
        </pc:grpChg>
        <pc:grpChg chg="add mod">
          <ac:chgData name="AMADOR DURAN TORO" userId="7720fcc2-527f-4800-a8fe-d0dc1d9204f3" providerId="ADAL" clId="{092B5BD4-F45B-4D1A-9218-F9533A248DB5}" dt="2024-06-15T20:42:40.123" v="2580" actId="1037"/>
          <ac:grpSpMkLst>
            <pc:docMk/>
            <pc:sldMk cId="864682690" sldId="499"/>
            <ac:grpSpMk id="151" creationId="{7FE6A95C-AAFB-DD56-D213-0314FEC712EA}"/>
          </ac:grpSpMkLst>
        </pc:grpChg>
        <pc:grpChg chg="mod">
          <ac:chgData name="AMADOR DURAN TORO" userId="7720fcc2-527f-4800-a8fe-d0dc1d9204f3" providerId="ADAL" clId="{092B5BD4-F45B-4D1A-9218-F9533A248DB5}" dt="2024-06-15T20:41:35.153" v="2517"/>
          <ac:grpSpMkLst>
            <pc:docMk/>
            <pc:sldMk cId="864682690" sldId="499"/>
            <ac:grpSpMk id="152" creationId="{B36DA65A-A9D0-8B3A-8AFE-1C23D8CE19C5}"/>
          </ac:grpSpMkLst>
        </pc:grpChg>
        <pc:grpChg chg="mod">
          <ac:chgData name="AMADOR DURAN TORO" userId="7720fcc2-527f-4800-a8fe-d0dc1d9204f3" providerId="ADAL" clId="{092B5BD4-F45B-4D1A-9218-F9533A248DB5}" dt="2024-06-15T20:41:35.153" v="2517"/>
          <ac:grpSpMkLst>
            <pc:docMk/>
            <pc:sldMk cId="864682690" sldId="499"/>
            <ac:grpSpMk id="153" creationId="{77721532-FEAB-C920-EC18-42769FC8AFC8}"/>
          </ac:grpSpMkLst>
        </pc:grpChg>
        <pc:grpChg chg="mod">
          <ac:chgData name="AMADOR DURAN TORO" userId="7720fcc2-527f-4800-a8fe-d0dc1d9204f3" providerId="ADAL" clId="{092B5BD4-F45B-4D1A-9218-F9533A248DB5}" dt="2024-06-15T20:41:35.153" v="2517"/>
          <ac:grpSpMkLst>
            <pc:docMk/>
            <pc:sldMk cId="864682690" sldId="499"/>
            <ac:grpSpMk id="154" creationId="{6D27835E-4A7B-B3A0-0772-08146EF061EC}"/>
          </ac:grpSpMkLst>
        </pc:grpChg>
        <pc:grpChg chg="mod">
          <ac:chgData name="AMADOR DURAN TORO" userId="7720fcc2-527f-4800-a8fe-d0dc1d9204f3" providerId="ADAL" clId="{092B5BD4-F45B-4D1A-9218-F9533A248DB5}" dt="2024-06-15T20:41:35.153" v="2517"/>
          <ac:grpSpMkLst>
            <pc:docMk/>
            <pc:sldMk cId="864682690" sldId="499"/>
            <ac:grpSpMk id="155" creationId="{F10EE57C-8BD4-C7F5-32B9-955409C6DA53}"/>
          </ac:grpSpMkLst>
        </pc:grpChg>
        <pc:grpChg chg="mod">
          <ac:chgData name="AMADOR DURAN TORO" userId="7720fcc2-527f-4800-a8fe-d0dc1d9204f3" providerId="ADAL" clId="{092B5BD4-F45B-4D1A-9218-F9533A248DB5}" dt="2024-06-15T20:41:35.153" v="2517"/>
          <ac:grpSpMkLst>
            <pc:docMk/>
            <pc:sldMk cId="864682690" sldId="499"/>
            <ac:grpSpMk id="159" creationId="{A2CE129C-2EE3-BD6C-EE37-E1DB895E27BE}"/>
          </ac:grpSpMkLst>
        </pc:grpChg>
        <pc:grpChg chg="mod">
          <ac:chgData name="AMADOR DURAN TORO" userId="7720fcc2-527f-4800-a8fe-d0dc1d9204f3" providerId="ADAL" clId="{092B5BD4-F45B-4D1A-9218-F9533A248DB5}" dt="2024-06-15T20:41:35.153" v="2517"/>
          <ac:grpSpMkLst>
            <pc:docMk/>
            <pc:sldMk cId="864682690" sldId="499"/>
            <ac:grpSpMk id="160" creationId="{B194EA06-C9DF-B259-0D4B-C8612050270F}"/>
          </ac:grpSpMkLst>
        </pc:grpChg>
        <pc:grpChg chg="mod">
          <ac:chgData name="AMADOR DURAN TORO" userId="7720fcc2-527f-4800-a8fe-d0dc1d9204f3" providerId="ADAL" clId="{092B5BD4-F45B-4D1A-9218-F9533A248DB5}" dt="2024-06-15T20:41:35.153" v="2517"/>
          <ac:grpSpMkLst>
            <pc:docMk/>
            <pc:sldMk cId="864682690" sldId="499"/>
            <ac:grpSpMk id="167" creationId="{632F831F-132D-5EC2-389F-CD0A58C33982}"/>
          </ac:grpSpMkLst>
        </pc:grpChg>
        <pc:grpChg chg="mod">
          <ac:chgData name="AMADOR DURAN TORO" userId="7720fcc2-527f-4800-a8fe-d0dc1d9204f3" providerId="ADAL" clId="{092B5BD4-F45B-4D1A-9218-F9533A248DB5}" dt="2024-06-15T20:41:35.153" v="2517"/>
          <ac:grpSpMkLst>
            <pc:docMk/>
            <pc:sldMk cId="864682690" sldId="499"/>
            <ac:grpSpMk id="168" creationId="{0111311E-6674-B935-EB4A-22D7A38C53A9}"/>
          </ac:grpSpMkLst>
        </pc:grpChg>
        <pc:grpChg chg="mod">
          <ac:chgData name="AMADOR DURAN TORO" userId="7720fcc2-527f-4800-a8fe-d0dc1d9204f3" providerId="ADAL" clId="{092B5BD4-F45B-4D1A-9218-F9533A248DB5}" dt="2024-06-15T20:41:35.153" v="2517"/>
          <ac:grpSpMkLst>
            <pc:docMk/>
            <pc:sldMk cId="864682690" sldId="499"/>
            <ac:grpSpMk id="169" creationId="{8ECE63EB-75CC-6931-B46B-A2DCCE70ED91}"/>
          </ac:grpSpMkLst>
        </pc:grpChg>
        <pc:grpChg chg="mod">
          <ac:chgData name="AMADOR DURAN TORO" userId="7720fcc2-527f-4800-a8fe-d0dc1d9204f3" providerId="ADAL" clId="{092B5BD4-F45B-4D1A-9218-F9533A248DB5}" dt="2024-06-15T20:41:35.153" v="2517"/>
          <ac:grpSpMkLst>
            <pc:docMk/>
            <pc:sldMk cId="864682690" sldId="499"/>
            <ac:grpSpMk id="170" creationId="{0ACE1453-BE39-EDCA-B7CC-80CF1A43693B}"/>
          </ac:grpSpMkLst>
        </pc:grpChg>
        <pc:grpChg chg="mod">
          <ac:chgData name="AMADOR DURAN TORO" userId="7720fcc2-527f-4800-a8fe-d0dc1d9204f3" providerId="ADAL" clId="{092B5BD4-F45B-4D1A-9218-F9533A248DB5}" dt="2024-06-15T20:41:35.153" v="2517"/>
          <ac:grpSpMkLst>
            <pc:docMk/>
            <pc:sldMk cId="864682690" sldId="499"/>
            <ac:grpSpMk id="171" creationId="{5642AA38-9B86-68D7-BC8E-BB1464C134CE}"/>
          </ac:grpSpMkLst>
        </pc:grpChg>
        <pc:grpChg chg="mod">
          <ac:chgData name="AMADOR DURAN TORO" userId="7720fcc2-527f-4800-a8fe-d0dc1d9204f3" providerId="ADAL" clId="{092B5BD4-F45B-4D1A-9218-F9533A248DB5}" dt="2024-06-15T20:41:35.153" v="2517"/>
          <ac:grpSpMkLst>
            <pc:docMk/>
            <pc:sldMk cId="864682690" sldId="499"/>
            <ac:grpSpMk id="172" creationId="{072C6249-90AF-8BE9-CF5B-EDDD36D6FA1C}"/>
          </ac:grpSpMkLst>
        </pc:grpChg>
        <pc:grpChg chg="mod">
          <ac:chgData name="AMADOR DURAN TORO" userId="7720fcc2-527f-4800-a8fe-d0dc1d9204f3" providerId="ADAL" clId="{092B5BD4-F45B-4D1A-9218-F9533A248DB5}" dt="2024-06-15T20:41:35.153" v="2517"/>
          <ac:grpSpMkLst>
            <pc:docMk/>
            <pc:sldMk cId="864682690" sldId="499"/>
            <ac:grpSpMk id="173" creationId="{2F77CF56-8EB5-93F5-3A32-A6EBE2403483}"/>
          </ac:grpSpMkLst>
        </pc:grpChg>
        <pc:grpChg chg="mod">
          <ac:chgData name="AMADOR DURAN TORO" userId="7720fcc2-527f-4800-a8fe-d0dc1d9204f3" providerId="ADAL" clId="{092B5BD4-F45B-4D1A-9218-F9533A248DB5}" dt="2024-06-15T20:41:35.153" v="2517"/>
          <ac:grpSpMkLst>
            <pc:docMk/>
            <pc:sldMk cId="864682690" sldId="499"/>
            <ac:grpSpMk id="179" creationId="{795D3E3A-C7A4-A6A7-525D-90332EF93101}"/>
          </ac:grpSpMkLst>
        </pc:grpChg>
        <pc:grpChg chg="mod">
          <ac:chgData name="AMADOR DURAN TORO" userId="7720fcc2-527f-4800-a8fe-d0dc1d9204f3" providerId="ADAL" clId="{092B5BD4-F45B-4D1A-9218-F9533A248DB5}" dt="2024-06-15T20:41:35.153" v="2517"/>
          <ac:grpSpMkLst>
            <pc:docMk/>
            <pc:sldMk cId="864682690" sldId="499"/>
            <ac:grpSpMk id="181" creationId="{4316FCC4-FCE6-4F0C-5C57-4CEBDAE2C680}"/>
          </ac:grpSpMkLst>
        </pc:grpChg>
        <pc:grpChg chg="mod">
          <ac:chgData name="AMADOR DURAN TORO" userId="7720fcc2-527f-4800-a8fe-d0dc1d9204f3" providerId="ADAL" clId="{092B5BD4-F45B-4D1A-9218-F9533A248DB5}" dt="2024-06-15T20:41:35.153" v="2517"/>
          <ac:grpSpMkLst>
            <pc:docMk/>
            <pc:sldMk cId="864682690" sldId="499"/>
            <ac:grpSpMk id="186" creationId="{063F12CB-05C1-D43B-B7A8-EFB3A4A6F954}"/>
          </ac:grpSpMkLst>
        </pc:grpChg>
        <pc:grpChg chg="mod">
          <ac:chgData name="AMADOR DURAN TORO" userId="7720fcc2-527f-4800-a8fe-d0dc1d9204f3" providerId="ADAL" clId="{092B5BD4-F45B-4D1A-9218-F9533A248DB5}" dt="2024-06-15T20:41:35.153" v="2517"/>
          <ac:grpSpMkLst>
            <pc:docMk/>
            <pc:sldMk cId="864682690" sldId="499"/>
            <ac:grpSpMk id="188" creationId="{C9EC2DA0-1543-C1C1-A2DD-D717D0775670}"/>
          </ac:grpSpMkLst>
        </pc:grpChg>
        <pc:grpChg chg="mod">
          <ac:chgData name="AMADOR DURAN TORO" userId="7720fcc2-527f-4800-a8fe-d0dc1d9204f3" providerId="ADAL" clId="{092B5BD4-F45B-4D1A-9218-F9533A248DB5}" dt="2024-06-15T20:41:35.153" v="2517"/>
          <ac:grpSpMkLst>
            <pc:docMk/>
            <pc:sldMk cId="864682690" sldId="499"/>
            <ac:grpSpMk id="195" creationId="{BF01DF79-258E-170A-2C31-50E382634511}"/>
          </ac:grpSpMkLst>
        </pc:grpChg>
        <pc:grpChg chg="mod">
          <ac:chgData name="AMADOR DURAN TORO" userId="7720fcc2-527f-4800-a8fe-d0dc1d9204f3" providerId="ADAL" clId="{092B5BD4-F45B-4D1A-9218-F9533A248DB5}" dt="2024-06-15T20:41:35.153" v="2517"/>
          <ac:grpSpMkLst>
            <pc:docMk/>
            <pc:sldMk cId="864682690" sldId="499"/>
            <ac:grpSpMk id="196" creationId="{22D47D36-F8FD-02EF-1F73-2093585D5B39}"/>
          </ac:grpSpMkLst>
        </pc:grpChg>
        <pc:grpChg chg="mod">
          <ac:chgData name="AMADOR DURAN TORO" userId="7720fcc2-527f-4800-a8fe-d0dc1d9204f3" providerId="ADAL" clId="{092B5BD4-F45B-4D1A-9218-F9533A248DB5}" dt="2024-06-15T20:41:35.153" v="2517"/>
          <ac:grpSpMkLst>
            <pc:docMk/>
            <pc:sldMk cId="864682690" sldId="499"/>
            <ac:grpSpMk id="203" creationId="{E1240294-BB07-2F84-A99A-46CCC3D17282}"/>
          </ac:grpSpMkLst>
        </pc:grpChg>
        <pc:grpChg chg="mod">
          <ac:chgData name="AMADOR DURAN TORO" userId="7720fcc2-527f-4800-a8fe-d0dc1d9204f3" providerId="ADAL" clId="{092B5BD4-F45B-4D1A-9218-F9533A248DB5}" dt="2024-06-15T20:41:35.153" v="2517"/>
          <ac:grpSpMkLst>
            <pc:docMk/>
            <pc:sldMk cId="864682690" sldId="499"/>
            <ac:grpSpMk id="204" creationId="{AC98F295-29C2-9391-3F00-B03BE159A9F8}"/>
          </ac:grpSpMkLst>
        </pc:grpChg>
        <pc:grpChg chg="mod">
          <ac:chgData name="AMADOR DURAN TORO" userId="7720fcc2-527f-4800-a8fe-d0dc1d9204f3" providerId="ADAL" clId="{092B5BD4-F45B-4D1A-9218-F9533A248DB5}" dt="2024-06-15T20:41:35.153" v="2517"/>
          <ac:grpSpMkLst>
            <pc:docMk/>
            <pc:sldMk cId="864682690" sldId="499"/>
            <ac:grpSpMk id="209" creationId="{43027B9D-0F84-EF60-BDDE-A472BBFF15AF}"/>
          </ac:grpSpMkLst>
        </pc:grpChg>
        <pc:grpChg chg="mod">
          <ac:chgData name="AMADOR DURAN TORO" userId="7720fcc2-527f-4800-a8fe-d0dc1d9204f3" providerId="ADAL" clId="{092B5BD4-F45B-4D1A-9218-F9533A248DB5}" dt="2024-06-15T20:41:35.153" v="2517"/>
          <ac:grpSpMkLst>
            <pc:docMk/>
            <pc:sldMk cId="864682690" sldId="499"/>
            <ac:grpSpMk id="210" creationId="{DBCFF7E8-D150-41CA-097C-66AF16CCE8C6}"/>
          </ac:grpSpMkLst>
        </pc:grpChg>
        <pc:picChg chg="mod">
          <ac:chgData name="AMADOR DURAN TORO" userId="7720fcc2-527f-4800-a8fe-d0dc1d9204f3" providerId="ADAL" clId="{092B5BD4-F45B-4D1A-9218-F9533A248DB5}" dt="2024-06-15T20:40:31.569" v="2515"/>
          <ac:picMkLst>
            <pc:docMk/>
            <pc:sldMk cId="864682690" sldId="499"/>
            <ac:picMk id="60" creationId="{A01D2C7A-021A-A0A2-6B68-D9C885C1E15A}"/>
          </ac:picMkLst>
        </pc:picChg>
        <pc:picChg chg="mod">
          <ac:chgData name="AMADOR DURAN TORO" userId="7720fcc2-527f-4800-a8fe-d0dc1d9204f3" providerId="ADAL" clId="{092B5BD4-F45B-4D1A-9218-F9533A248DB5}" dt="2024-06-15T20:40:31.569" v="2515"/>
          <ac:picMkLst>
            <pc:docMk/>
            <pc:sldMk cId="864682690" sldId="499"/>
            <ac:picMk id="65" creationId="{508AACBD-B1A2-54CE-7002-F9F78ECF68D4}"/>
          </ac:picMkLst>
        </pc:picChg>
        <pc:picChg chg="mod">
          <ac:chgData name="AMADOR DURAN TORO" userId="7720fcc2-527f-4800-a8fe-d0dc1d9204f3" providerId="ADAL" clId="{092B5BD4-F45B-4D1A-9218-F9533A248DB5}" dt="2024-06-15T20:40:31.569" v="2515"/>
          <ac:picMkLst>
            <pc:docMk/>
            <pc:sldMk cId="864682690" sldId="499"/>
            <ac:picMk id="66" creationId="{09FF7D4D-D34F-6078-6131-5826566E4363}"/>
          </ac:picMkLst>
        </pc:picChg>
        <pc:picChg chg="mod">
          <ac:chgData name="AMADOR DURAN TORO" userId="7720fcc2-527f-4800-a8fe-d0dc1d9204f3" providerId="ADAL" clId="{092B5BD4-F45B-4D1A-9218-F9533A248DB5}" dt="2024-06-15T20:40:31.569" v="2515"/>
          <ac:picMkLst>
            <pc:docMk/>
            <pc:sldMk cId="864682690" sldId="499"/>
            <ac:picMk id="71" creationId="{2FC02662-C90D-5B96-9F97-8EA4E7FD6D60}"/>
          </ac:picMkLst>
        </pc:picChg>
        <pc:picChg chg="mod">
          <ac:chgData name="AMADOR DURAN TORO" userId="7720fcc2-527f-4800-a8fe-d0dc1d9204f3" providerId="ADAL" clId="{092B5BD4-F45B-4D1A-9218-F9533A248DB5}" dt="2024-06-15T20:40:31.569" v="2515"/>
          <ac:picMkLst>
            <pc:docMk/>
            <pc:sldMk cId="864682690" sldId="499"/>
            <ac:picMk id="72" creationId="{D1343B94-4538-4DCE-A8CD-C5A59189F406}"/>
          </ac:picMkLst>
        </pc:picChg>
        <pc:picChg chg="mod">
          <ac:chgData name="AMADOR DURAN TORO" userId="7720fcc2-527f-4800-a8fe-d0dc1d9204f3" providerId="ADAL" clId="{092B5BD4-F45B-4D1A-9218-F9533A248DB5}" dt="2024-06-15T20:40:31.569" v="2515"/>
          <ac:picMkLst>
            <pc:docMk/>
            <pc:sldMk cId="864682690" sldId="499"/>
            <ac:picMk id="74" creationId="{E843CD84-DF8A-32F6-268B-614B9EE7944C}"/>
          </ac:picMkLst>
        </pc:picChg>
        <pc:picChg chg="mod">
          <ac:chgData name="AMADOR DURAN TORO" userId="7720fcc2-527f-4800-a8fe-d0dc1d9204f3" providerId="ADAL" clId="{092B5BD4-F45B-4D1A-9218-F9533A248DB5}" dt="2024-06-15T20:40:31.569" v="2515"/>
          <ac:picMkLst>
            <pc:docMk/>
            <pc:sldMk cId="864682690" sldId="499"/>
            <ac:picMk id="76" creationId="{4583305D-EEF0-F5CA-2C63-F3F287D194BD}"/>
          </ac:picMkLst>
        </pc:picChg>
        <pc:picChg chg="mod">
          <ac:chgData name="AMADOR DURAN TORO" userId="7720fcc2-527f-4800-a8fe-d0dc1d9204f3" providerId="ADAL" clId="{092B5BD4-F45B-4D1A-9218-F9533A248DB5}" dt="2024-06-15T20:40:31.569" v="2515"/>
          <ac:picMkLst>
            <pc:docMk/>
            <pc:sldMk cId="864682690" sldId="499"/>
            <ac:picMk id="78" creationId="{886698D1-157D-832F-1DB7-31B2F537D992}"/>
          </ac:picMkLst>
        </pc:picChg>
        <pc:picChg chg="mod">
          <ac:chgData name="AMADOR DURAN TORO" userId="7720fcc2-527f-4800-a8fe-d0dc1d9204f3" providerId="ADAL" clId="{092B5BD4-F45B-4D1A-9218-F9533A248DB5}" dt="2024-06-15T20:40:31.569" v="2515"/>
          <ac:picMkLst>
            <pc:docMk/>
            <pc:sldMk cId="864682690" sldId="499"/>
            <ac:picMk id="147" creationId="{1103784C-0011-2086-1E64-E45107DE5D70}"/>
          </ac:picMkLst>
        </pc:picChg>
        <pc:picChg chg="mod">
          <ac:chgData name="AMADOR DURAN TORO" userId="7720fcc2-527f-4800-a8fe-d0dc1d9204f3" providerId="ADAL" clId="{092B5BD4-F45B-4D1A-9218-F9533A248DB5}" dt="2024-06-15T20:40:31.569" v="2515"/>
          <ac:picMkLst>
            <pc:docMk/>
            <pc:sldMk cId="864682690" sldId="499"/>
            <ac:picMk id="149" creationId="{308B6120-C4DD-5F1E-4074-021C79A06658}"/>
          </ac:picMkLst>
        </pc:picChg>
        <pc:picChg chg="mod">
          <ac:chgData name="AMADOR DURAN TORO" userId="7720fcc2-527f-4800-a8fe-d0dc1d9204f3" providerId="ADAL" clId="{092B5BD4-F45B-4D1A-9218-F9533A248DB5}" dt="2024-06-15T20:41:35.153" v="2517"/>
          <ac:picMkLst>
            <pc:docMk/>
            <pc:sldMk cId="864682690" sldId="499"/>
            <ac:picMk id="202" creationId="{D8BB6D0C-EB37-62BB-F28C-627FE1C686AF}"/>
          </ac:picMkLst>
        </pc:picChg>
        <pc:picChg chg="mod">
          <ac:chgData name="AMADOR DURAN TORO" userId="7720fcc2-527f-4800-a8fe-d0dc1d9204f3" providerId="ADAL" clId="{092B5BD4-F45B-4D1A-9218-F9533A248DB5}" dt="2024-06-15T20:41:35.153" v="2517"/>
          <ac:picMkLst>
            <pc:docMk/>
            <pc:sldMk cId="864682690" sldId="499"/>
            <ac:picMk id="207" creationId="{45992646-1DC9-016B-0140-D698D0262D9A}"/>
          </ac:picMkLst>
        </pc:picChg>
        <pc:picChg chg="mod">
          <ac:chgData name="AMADOR DURAN TORO" userId="7720fcc2-527f-4800-a8fe-d0dc1d9204f3" providerId="ADAL" clId="{092B5BD4-F45B-4D1A-9218-F9533A248DB5}" dt="2024-06-15T20:41:35.153" v="2517"/>
          <ac:picMkLst>
            <pc:docMk/>
            <pc:sldMk cId="864682690" sldId="499"/>
            <ac:picMk id="208" creationId="{FF86F32C-D3B4-D6AE-42AF-9F32DD59FC1A}"/>
          </ac:picMkLst>
        </pc:picChg>
        <pc:picChg chg="mod">
          <ac:chgData name="AMADOR DURAN TORO" userId="7720fcc2-527f-4800-a8fe-d0dc1d9204f3" providerId="ADAL" clId="{092B5BD4-F45B-4D1A-9218-F9533A248DB5}" dt="2024-06-15T20:41:35.153" v="2517"/>
          <ac:picMkLst>
            <pc:docMk/>
            <pc:sldMk cId="864682690" sldId="499"/>
            <ac:picMk id="213" creationId="{7F0B6AF5-7F30-5C7E-2B14-79F0A0C0096B}"/>
          </ac:picMkLst>
        </pc:picChg>
        <pc:picChg chg="mod">
          <ac:chgData name="AMADOR DURAN TORO" userId="7720fcc2-527f-4800-a8fe-d0dc1d9204f3" providerId="ADAL" clId="{092B5BD4-F45B-4D1A-9218-F9533A248DB5}" dt="2024-06-15T20:41:35.153" v="2517"/>
          <ac:picMkLst>
            <pc:docMk/>
            <pc:sldMk cId="864682690" sldId="499"/>
            <ac:picMk id="214" creationId="{4D2CCAA2-150F-6069-AE04-4AE0EAF2B11D}"/>
          </ac:picMkLst>
        </pc:picChg>
        <pc:picChg chg="mod">
          <ac:chgData name="AMADOR DURAN TORO" userId="7720fcc2-527f-4800-a8fe-d0dc1d9204f3" providerId="ADAL" clId="{092B5BD4-F45B-4D1A-9218-F9533A248DB5}" dt="2024-06-15T20:41:35.153" v="2517"/>
          <ac:picMkLst>
            <pc:docMk/>
            <pc:sldMk cId="864682690" sldId="499"/>
            <ac:picMk id="225" creationId="{CEC8AF3A-D29B-97C3-ECAB-72BE2BAB5613}"/>
          </ac:picMkLst>
        </pc:picChg>
        <pc:picChg chg="mod">
          <ac:chgData name="AMADOR DURAN TORO" userId="7720fcc2-527f-4800-a8fe-d0dc1d9204f3" providerId="ADAL" clId="{092B5BD4-F45B-4D1A-9218-F9533A248DB5}" dt="2024-06-15T20:41:35.153" v="2517"/>
          <ac:picMkLst>
            <pc:docMk/>
            <pc:sldMk cId="864682690" sldId="499"/>
            <ac:picMk id="227" creationId="{77B1327C-A57E-7E71-DEDB-28FF7141A09C}"/>
          </ac:picMkLst>
        </pc:picChg>
        <pc:picChg chg="mod">
          <ac:chgData name="AMADOR DURAN TORO" userId="7720fcc2-527f-4800-a8fe-d0dc1d9204f3" providerId="ADAL" clId="{092B5BD4-F45B-4D1A-9218-F9533A248DB5}" dt="2024-06-15T20:41:35.153" v="2517"/>
          <ac:picMkLst>
            <pc:docMk/>
            <pc:sldMk cId="864682690" sldId="499"/>
            <ac:picMk id="229" creationId="{8306A2E4-4835-DBBF-CF32-80034DCF906E}"/>
          </ac:picMkLst>
        </pc:picChg>
        <pc:picChg chg="mod">
          <ac:chgData name="AMADOR DURAN TORO" userId="7720fcc2-527f-4800-a8fe-d0dc1d9204f3" providerId="ADAL" clId="{092B5BD4-F45B-4D1A-9218-F9533A248DB5}" dt="2024-06-15T20:41:35.153" v="2517"/>
          <ac:picMkLst>
            <pc:docMk/>
            <pc:sldMk cId="864682690" sldId="499"/>
            <ac:picMk id="231" creationId="{B5C9E04A-B5C2-EA3F-0D5F-BD8170BC242E}"/>
          </ac:picMkLst>
        </pc:picChg>
        <pc:picChg chg="mod">
          <ac:chgData name="AMADOR DURAN TORO" userId="7720fcc2-527f-4800-a8fe-d0dc1d9204f3" providerId="ADAL" clId="{092B5BD4-F45B-4D1A-9218-F9533A248DB5}" dt="2024-06-15T20:41:35.153" v="2517"/>
          <ac:picMkLst>
            <pc:docMk/>
            <pc:sldMk cId="864682690" sldId="499"/>
            <ac:picMk id="233" creationId="{09CB8111-B1C9-6AD8-862A-52213650DCA4}"/>
          </ac:picMkLst>
        </pc:picChg>
      </pc:sldChg>
      <pc:sldChg chg="addSp delSp modSp mod">
        <pc:chgData name="AMADOR DURAN TORO" userId="7720fcc2-527f-4800-a8fe-d0dc1d9204f3" providerId="ADAL" clId="{092B5BD4-F45B-4D1A-9218-F9533A248DB5}" dt="2024-06-05T16:56:13.133" v="147" actId="20577"/>
        <pc:sldMkLst>
          <pc:docMk/>
          <pc:sldMk cId="773687810" sldId="502"/>
        </pc:sldMkLst>
        <pc:spChg chg="mod">
          <ac:chgData name="AMADOR DURAN TORO" userId="7720fcc2-527f-4800-a8fe-d0dc1d9204f3" providerId="ADAL" clId="{092B5BD4-F45B-4D1A-9218-F9533A248DB5}" dt="2024-06-05T16:56:13.133" v="147" actId="20577"/>
          <ac:spMkLst>
            <pc:docMk/>
            <pc:sldMk cId="773687810" sldId="502"/>
            <ac:spMk id="3" creationId="{77352049-9690-4644-B1F4-7FD6884F2A83}"/>
          </ac:spMkLst>
        </pc:spChg>
        <pc:spChg chg="mod">
          <ac:chgData name="AMADOR DURAN TORO" userId="7720fcc2-527f-4800-a8fe-d0dc1d9204f3" providerId="ADAL" clId="{092B5BD4-F45B-4D1A-9218-F9533A248DB5}" dt="2024-06-04T12:16:41.502" v="9"/>
          <ac:spMkLst>
            <pc:docMk/>
            <pc:sldMk cId="773687810" sldId="502"/>
            <ac:spMk id="8" creationId="{5ECACFBE-91B8-69CC-73B4-661EDF01E21C}"/>
          </ac:spMkLst>
        </pc:spChg>
        <pc:grpChg chg="add mod">
          <ac:chgData name="AMADOR DURAN TORO" userId="7720fcc2-527f-4800-a8fe-d0dc1d9204f3" providerId="ADAL" clId="{092B5BD4-F45B-4D1A-9218-F9533A248DB5}" dt="2024-06-04T12:16:41.502" v="9"/>
          <ac:grpSpMkLst>
            <pc:docMk/>
            <pc:sldMk cId="773687810" sldId="502"/>
            <ac:grpSpMk id="2" creationId="{81BE9644-D841-2E0B-E53C-23E32997A908}"/>
          </ac:grpSpMkLst>
        </pc:grpChg>
        <pc:grpChg chg="del">
          <ac:chgData name="AMADOR DURAN TORO" userId="7720fcc2-527f-4800-a8fe-d0dc1d9204f3" providerId="ADAL" clId="{092B5BD4-F45B-4D1A-9218-F9533A248DB5}" dt="2024-06-04T12:16:40.675" v="8" actId="478"/>
          <ac:grpSpMkLst>
            <pc:docMk/>
            <pc:sldMk cId="773687810" sldId="502"/>
            <ac:grpSpMk id="18" creationId="{22A3B685-B175-4C27-A3C8-E87C11CBEB04}"/>
          </ac:grpSpMkLst>
        </pc:grpChg>
        <pc:picChg chg="mod">
          <ac:chgData name="AMADOR DURAN TORO" userId="7720fcc2-527f-4800-a8fe-d0dc1d9204f3" providerId="ADAL" clId="{092B5BD4-F45B-4D1A-9218-F9533A248DB5}" dt="2024-06-04T12:16:41.502" v="9"/>
          <ac:picMkLst>
            <pc:docMk/>
            <pc:sldMk cId="773687810" sldId="502"/>
            <ac:picMk id="7" creationId="{02568BAD-D39A-6B2A-E77E-B43CEE00A911}"/>
          </ac:picMkLst>
        </pc:picChg>
        <pc:picChg chg="mod">
          <ac:chgData name="AMADOR DURAN TORO" userId="7720fcc2-527f-4800-a8fe-d0dc1d9204f3" providerId="ADAL" clId="{092B5BD4-F45B-4D1A-9218-F9533A248DB5}" dt="2024-06-04T12:16:41.502" v="9"/>
          <ac:picMkLst>
            <pc:docMk/>
            <pc:sldMk cId="773687810" sldId="502"/>
            <ac:picMk id="9" creationId="{A20A91BE-B2D8-5A0E-3264-236D4F123C0F}"/>
          </ac:picMkLst>
        </pc:picChg>
        <pc:picChg chg="mod">
          <ac:chgData name="AMADOR DURAN TORO" userId="7720fcc2-527f-4800-a8fe-d0dc1d9204f3" providerId="ADAL" clId="{092B5BD4-F45B-4D1A-9218-F9533A248DB5}" dt="2024-06-04T12:16:41.502" v="9"/>
          <ac:picMkLst>
            <pc:docMk/>
            <pc:sldMk cId="773687810" sldId="502"/>
            <ac:picMk id="10" creationId="{15617836-7DE8-20B9-81F6-6DD75BFD625F}"/>
          </ac:picMkLst>
        </pc:picChg>
      </pc:sldChg>
      <pc:sldChg chg="modSp mod">
        <pc:chgData name="AMADOR DURAN TORO" userId="7720fcc2-527f-4800-a8fe-d0dc1d9204f3" providerId="ADAL" clId="{092B5BD4-F45B-4D1A-9218-F9533A248DB5}" dt="2024-06-15T20:43:03.290" v="2586" actId="14100"/>
        <pc:sldMkLst>
          <pc:docMk/>
          <pc:sldMk cId="993157071" sldId="503"/>
        </pc:sldMkLst>
        <pc:spChg chg="mod">
          <ac:chgData name="AMADOR DURAN TORO" userId="7720fcc2-527f-4800-a8fe-d0dc1d9204f3" providerId="ADAL" clId="{092B5BD4-F45B-4D1A-9218-F9533A248DB5}" dt="2024-06-15T19:57:20.439" v="1802" actId="20577"/>
          <ac:spMkLst>
            <pc:docMk/>
            <pc:sldMk cId="993157071" sldId="503"/>
            <ac:spMk id="3" creationId="{77352049-9690-4644-B1F4-7FD6884F2A83}"/>
          </ac:spMkLst>
        </pc:spChg>
        <pc:grpChg chg="mod">
          <ac:chgData name="AMADOR DURAN TORO" userId="7720fcc2-527f-4800-a8fe-d0dc1d9204f3" providerId="ADAL" clId="{092B5BD4-F45B-4D1A-9218-F9533A248DB5}" dt="2024-06-15T20:43:03.290" v="2586" actId="14100"/>
          <ac:grpSpMkLst>
            <pc:docMk/>
            <pc:sldMk cId="993157071" sldId="503"/>
            <ac:grpSpMk id="309" creationId="{DE1C7CAF-93C1-44B1-A0D1-BC6E787B8F8E}"/>
          </ac:grpSpMkLst>
        </pc:grpChg>
      </pc:sldChg>
      <pc:sldChg chg="modSp mod">
        <pc:chgData name="AMADOR DURAN TORO" userId="7720fcc2-527f-4800-a8fe-d0dc1d9204f3" providerId="ADAL" clId="{092B5BD4-F45B-4D1A-9218-F9533A248DB5}" dt="2024-06-15T20:43:06.793" v="2587" actId="14100"/>
        <pc:sldMkLst>
          <pc:docMk/>
          <pc:sldMk cId="1633412498" sldId="504"/>
        </pc:sldMkLst>
        <pc:grpChg chg="mod">
          <ac:chgData name="AMADOR DURAN TORO" userId="7720fcc2-527f-4800-a8fe-d0dc1d9204f3" providerId="ADAL" clId="{092B5BD4-F45B-4D1A-9218-F9533A248DB5}" dt="2024-06-15T20:43:06.793" v="2587" actId="14100"/>
          <ac:grpSpMkLst>
            <pc:docMk/>
            <pc:sldMk cId="1633412498" sldId="504"/>
            <ac:grpSpMk id="85" creationId="{9C8129FF-BDA5-46C5-BA3C-E88989A3B483}"/>
          </ac:grpSpMkLst>
        </pc:grpChg>
      </pc:sldChg>
      <pc:sldChg chg="modSp mod">
        <pc:chgData name="AMADOR DURAN TORO" userId="7720fcc2-527f-4800-a8fe-d0dc1d9204f3" providerId="ADAL" clId="{092B5BD4-F45B-4D1A-9218-F9533A248DB5}" dt="2024-06-15T20:43:09.912" v="2588" actId="14100"/>
        <pc:sldMkLst>
          <pc:docMk/>
          <pc:sldMk cId="2273442440" sldId="505"/>
        </pc:sldMkLst>
        <pc:grpChg chg="mod">
          <ac:chgData name="AMADOR DURAN TORO" userId="7720fcc2-527f-4800-a8fe-d0dc1d9204f3" providerId="ADAL" clId="{092B5BD4-F45B-4D1A-9218-F9533A248DB5}" dt="2024-06-15T20:43:09.912" v="2588" actId="14100"/>
          <ac:grpSpMkLst>
            <pc:docMk/>
            <pc:sldMk cId="2273442440" sldId="505"/>
            <ac:grpSpMk id="85" creationId="{9C8129FF-BDA5-46C5-BA3C-E88989A3B483}"/>
          </ac:grpSpMkLst>
        </pc:grpChg>
      </pc:sldChg>
      <pc:sldChg chg="modSp mod">
        <pc:chgData name="AMADOR DURAN TORO" userId="7720fcc2-527f-4800-a8fe-d0dc1d9204f3" providerId="ADAL" clId="{092B5BD4-F45B-4D1A-9218-F9533A248DB5}" dt="2024-06-15T20:43:14.159" v="2589" actId="14100"/>
        <pc:sldMkLst>
          <pc:docMk/>
          <pc:sldMk cId="3692734432" sldId="506"/>
        </pc:sldMkLst>
        <pc:spChg chg="mod">
          <ac:chgData name="AMADOR DURAN TORO" userId="7720fcc2-527f-4800-a8fe-d0dc1d9204f3" providerId="ADAL" clId="{092B5BD4-F45B-4D1A-9218-F9533A248DB5}" dt="2024-06-15T20:42:46.106" v="2584" actId="20577"/>
          <ac:spMkLst>
            <pc:docMk/>
            <pc:sldMk cId="3692734432" sldId="506"/>
            <ac:spMk id="3" creationId="{77352049-9690-4644-B1F4-7FD6884F2A83}"/>
          </ac:spMkLst>
        </pc:spChg>
        <pc:grpChg chg="mod">
          <ac:chgData name="AMADOR DURAN TORO" userId="7720fcc2-527f-4800-a8fe-d0dc1d9204f3" providerId="ADAL" clId="{092B5BD4-F45B-4D1A-9218-F9533A248DB5}" dt="2024-06-15T20:43:14.159" v="2589" actId="14100"/>
          <ac:grpSpMkLst>
            <pc:docMk/>
            <pc:sldMk cId="3692734432" sldId="506"/>
            <ac:grpSpMk id="85" creationId="{9C8129FF-BDA5-46C5-BA3C-E88989A3B483}"/>
          </ac:grpSpMkLst>
        </pc:grpChg>
      </pc:sldChg>
      <pc:sldChg chg="modSp mod">
        <pc:chgData name="AMADOR DURAN TORO" userId="7720fcc2-527f-4800-a8fe-d0dc1d9204f3" providerId="ADAL" clId="{092B5BD4-F45B-4D1A-9218-F9533A248DB5}" dt="2024-06-15T20:15:21.945" v="2084" actId="1037"/>
        <pc:sldMkLst>
          <pc:docMk/>
          <pc:sldMk cId="3244983181" sldId="507"/>
        </pc:sldMkLst>
        <pc:spChg chg="mod">
          <ac:chgData name="AMADOR DURAN TORO" userId="7720fcc2-527f-4800-a8fe-d0dc1d9204f3" providerId="ADAL" clId="{092B5BD4-F45B-4D1A-9218-F9533A248DB5}" dt="2024-06-15T20:14:41.627" v="2078" actId="6549"/>
          <ac:spMkLst>
            <pc:docMk/>
            <pc:sldMk cId="3244983181" sldId="507"/>
            <ac:spMk id="3" creationId="{77352049-9690-4644-B1F4-7FD6884F2A83}"/>
          </ac:spMkLst>
        </pc:spChg>
        <pc:picChg chg="mod">
          <ac:chgData name="AMADOR DURAN TORO" userId="7720fcc2-527f-4800-a8fe-d0dc1d9204f3" providerId="ADAL" clId="{092B5BD4-F45B-4D1A-9218-F9533A248DB5}" dt="2024-06-15T20:15:21.945" v="2084" actId="1037"/>
          <ac:picMkLst>
            <pc:docMk/>
            <pc:sldMk cId="3244983181" sldId="507"/>
            <ac:picMk id="7" creationId="{B442936F-C9BF-437C-9FF9-3928DDEE9DF2}"/>
          </ac:picMkLst>
        </pc:picChg>
      </pc:sldChg>
      <pc:sldChg chg="modSp mod">
        <pc:chgData name="AMADOR DURAN TORO" userId="7720fcc2-527f-4800-a8fe-d0dc1d9204f3" providerId="ADAL" clId="{092B5BD4-F45B-4D1A-9218-F9533A248DB5}" dt="2024-06-15T20:04:13.964" v="1886" actId="114"/>
        <pc:sldMkLst>
          <pc:docMk/>
          <pc:sldMk cId="1209479768" sldId="508"/>
        </pc:sldMkLst>
        <pc:spChg chg="mod">
          <ac:chgData name="AMADOR DURAN TORO" userId="7720fcc2-527f-4800-a8fe-d0dc1d9204f3" providerId="ADAL" clId="{092B5BD4-F45B-4D1A-9218-F9533A248DB5}" dt="2024-06-15T20:04:13.964" v="1886" actId="114"/>
          <ac:spMkLst>
            <pc:docMk/>
            <pc:sldMk cId="1209479768" sldId="508"/>
            <ac:spMk id="3" creationId="{77352049-9690-4644-B1F4-7FD6884F2A83}"/>
          </ac:spMkLst>
        </pc:spChg>
      </pc:sldChg>
      <pc:sldChg chg="addSp delSp modSp mod">
        <pc:chgData name="AMADOR DURAN TORO" userId="7720fcc2-527f-4800-a8fe-d0dc1d9204f3" providerId="ADAL" clId="{092B5BD4-F45B-4D1A-9218-F9533A248DB5}" dt="2024-06-15T20:15:27.987" v="2086"/>
        <pc:sldMkLst>
          <pc:docMk/>
          <pc:sldMk cId="861789799" sldId="509"/>
        </pc:sldMkLst>
        <pc:spChg chg="mod">
          <ac:chgData name="AMADOR DURAN TORO" userId="7720fcc2-527f-4800-a8fe-d0dc1d9204f3" providerId="ADAL" clId="{092B5BD4-F45B-4D1A-9218-F9533A248DB5}" dt="2024-06-15T20:14:11.473" v="2054" actId="20577"/>
          <ac:spMkLst>
            <pc:docMk/>
            <pc:sldMk cId="861789799" sldId="509"/>
            <ac:spMk id="3" creationId="{77352049-9690-4644-B1F4-7FD6884F2A83}"/>
          </ac:spMkLst>
        </pc:spChg>
        <pc:picChg chg="add mod">
          <ac:chgData name="AMADOR DURAN TORO" userId="7720fcc2-527f-4800-a8fe-d0dc1d9204f3" providerId="ADAL" clId="{092B5BD4-F45B-4D1A-9218-F9533A248DB5}" dt="2024-06-15T20:15:27.987" v="2086"/>
          <ac:picMkLst>
            <pc:docMk/>
            <pc:sldMk cId="861789799" sldId="509"/>
            <ac:picMk id="2" creationId="{F32D1B0B-30F6-9A7D-E1A3-3D03EBBACD23}"/>
          </ac:picMkLst>
        </pc:picChg>
        <pc:picChg chg="del">
          <ac:chgData name="AMADOR DURAN TORO" userId="7720fcc2-527f-4800-a8fe-d0dc1d9204f3" providerId="ADAL" clId="{092B5BD4-F45B-4D1A-9218-F9533A248DB5}" dt="2024-06-15T20:15:27.010" v="2085" actId="478"/>
          <ac:picMkLst>
            <pc:docMk/>
            <pc:sldMk cId="861789799" sldId="509"/>
            <ac:picMk id="13" creationId="{4CD1E23A-D2EB-4C3A-B60A-A1A33DABDFD5}"/>
          </ac:picMkLst>
        </pc:picChg>
      </pc:sldChg>
      <pc:sldChg chg="addSp delSp modSp mod">
        <pc:chgData name="AMADOR DURAN TORO" userId="7720fcc2-527f-4800-a8fe-d0dc1d9204f3" providerId="ADAL" clId="{092B5BD4-F45B-4D1A-9218-F9533A248DB5}" dt="2024-06-04T12:19:16.655" v="134" actId="478"/>
        <pc:sldMkLst>
          <pc:docMk/>
          <pc:sldMk cId="2423492121" sldId="512"/>
        </pc:sldMkLst>
        <pc:spChg chg="mod">
          <ac:chgData name="AMADOR DURAN TORO" userId="7720fcc2-527f-4800-a8fe-d0dc1d9204f3" providerId="ADAL" clId="{092B5BD4-F45B-4D1A-9218-F9533A248DB5}" dt="2024-06-04T12:19:00.311" v="128" actId="20577"/>
          <ac:spMkLst>
            <pc:docMk/>
            <pc:sldMk cId="2423492121" sldId="512"/>
            <ac:spMk id="3" creationId="{77352049-9690-4644-B1F4-7FD6884F2A83}"/>
          </ac:spMkLst>
        </pc:spChg>
        <pc:picChg chg="add mod">
          <ac:chgData name="AMADOR DURAN TORO" userId="7720fcc2-527f-4800-a8fe-d0dc1d9204f3" providerId="ADAL" clId="{092B5BD4-F45B-4D1A-9218-F9533A248DB5}" dt="2024-06-04T12:19:09.999" v="133" actId="1036"/>
          <ac:picMkLst>
            <pc:docMk/>
            <pc:sldMk cId="2423492121" sldId="512"/>
            <ac:picMk id="2" creationId="{B6D5736E-A475-8E41-6D8E-9F24A9339047}"/>
          </ac:picMkLst>
        </pc:picChg>
        <pc:picChg chg="del">
          <ac:chgData name="AMADOR DURAN TORO" userId="7720fcc2-527f-4800-a8fe-d0dc1d9204f3" providerId="ADAL" clId="{092B5BD4-F45B-4D1A-9218-F9533A248DB5}" dt="2024-06-04T12:19:16.655" v="134" actId="478"/>
          <ac:picMkLst>
            <pc:docMk/>
            <pc:sldMk cId="2423492121" sldId="512"/>
            <ac:picMk id="15" creationId="{D3D83EFD-0ABF-484E-AC53-8AC6C135992D}"/>
          </ac:picMkLst>
        </pc:picChg>
      </pc:sldChg>
      <pc:sldChg chg="addSp delSp modSp add mod">
        <pc:chgData name="AMADOR DURAN TORO" userId="7720fcc2-527f-4800-a8fe-d0dc1d9204f3" providerId="ADAL" clId="{092B5BD4-F45B-4D1A-9218-F9533A248DB5}" dt="2024-06-12T22:07:56.104" v="1068" actId="14100"/>
        <pc:sldMkLst>
          <pc:docMk/>
          <pc:sldMk cId="3772038294" sldId="514"/>
        </pc:sldMkLst>
        <pc:spChg chg="mod">
          <ac:chgData name="AMADOR DURAN TORO" userId="7720fcc2-527f-4800-a8fe-d0dc1d9204f3" providerId="ADAL" clId="{092B5BD4-F45B-4D1A-9218-F9533A248DB5}" dt="2024-06-12T22:07:39.844" v="1025" actId="14"/>
          <ac:spMkLst>
            <pc:docMk/>
            <pc:sldMk cId="3772038294" sldId="514"/>
            <ac:spMk id="3" creationId="{77352049-9690-4644-B1F4-7FD6884F2A83}"/>
          </ac:spMkLst>
        </pc:spChg>
        <pc:spChg chg="mod topLvl">
          <ac:chgData name="AMADOR DURAN TORO" userId="7720fcc2-527f-4800-a8fe-d0dc1d9204f3" providerId="ADAL" clId="{092B5BD4-F45B-4D1A-9218-F9533A248DB5}" dt="2024-06-05T17:12:50.217" v="320" actId="164"/>
          <ac:spMkLst>
            <pc:docMk/>
            <pc:sldMk cId="3772038294" sldId="514"/>
            <ac:spMk id="8" creationId="{7F885510-4EB8-4D30-88BE-DAAAFB6125FC}"/>
          </ac:spMkLst>
        </pc:spChg>
        <pc:spChg chg="mod topLvl">
          <ac:chgData name="AMADOR DURAN TORO" userId="7720fcc2-527f-4800-a8fe-d0dc1d9204f3" providerId="ADAL" clId="{092B5BD4-F45B-4D1A-9218-F9533A248DB5}" dt="2024-06-05T17:12:50.217" v="320" actId="164"/>
          <ac:spMkLst>
            <pc:docMk/>
            <pc:sldMk cId="3772038294" sldId="514"/>
            <ac:spMk id="16" creationId="{F68572D4-7042-44C2-A47C-BC09426B0FFC}"/>
          </ac:spMkLst>
        </pc:spChg>
        <pc:spChg chg="mod topLvl">
          <ac:chgData name="AMADOR DURAN TORO" userId="7720fcc2-527f-4800-a8fe-d0dc1d9204f3" providerId="ADAL" clId="{092B5BD4-F45B-4D1A-9218-F9533A248DB5}" dt="2024-06-05T17:12:50.217" v="320" actId="164"/>
          <ac:spMkLst>
            <pc:docMk/>
            <pc:sldMk cId="3772038294" sldId="514"/>
            <ac:spMk id="17" creationId="{6DFCF9C4-BF3F-4AD5-9746-C4FA322752D8}"/>
          </ac:spMkLst>
        </pc:spChg>
        <pc:grpChg chg="add del mod">
          <ac:chgData name="AMADOR DURAN TORO" userId="7720fcc2-527f-4800-a8fe-d0dc1d9204f3" providerId="ADAL" clId="{092B5BD4-F45B-4D1A-9218-F9533A248DB5}" dt="2024-06-05T17:12:13.656" v="316" actId="165"/>
          <ac:grpSpMkLst>
            <pc:docMk/>
            <pc:sldMk cId="3772038294" sldId="514"/>
            <ac:grpSpMk id="2" creationId="{F0D14327-8893-8056-48F4-D88239EB5DA6}"/>
          </ac:grpSpMkLst>
        </pc:grpChg>
        <pc:grpChg chg="add mod">
          <ac:chgData name="AMADOR DURAN TORO" userId="7720fcc2-527f-4800-a8fe-d0dc1d9204f3" providerId="ADAL" clId="{092B5BD4-F45B-4D1A-9218-F9533A248DB5}" dt="2024-06-12T22:07:56.104" v="1068" actId="14100"/>
          <ac:grpSpMkLst>
            <pc:docMk/>
            <pc:sldMk cId="3772038294" sldId="514"/>
            <ac:grpSpMk id="7" creationId="{A4CEF735-0AB3-7364-C891-2093BF44A916}"/>
          </ac:grpSpMkLst>
        </pc:grpChg>
        <pc:picChg chg="mod topLvl">
          <ac:chgData name="AMADOR DURAN TORO" userId="7720fcc2-527f-4800-a8fe-d0dc1d9204f3" providerId="ADAL" clId="{092B5BD4-F45B-4D1A-9218-F9533A248DB5}" dt="2024-06-05T17:12:50.217" v="320" actId="164"/>
          <ac:picMkLst>
            <pc:docMk/>
            <pc:sldMk cId="3772038294" sldId="514"/>
            <ac:picMk id="10" creationId="{3E50E900-4830-4A2E-98A6-8DDCDF36D4CB}"/>
          </ac:picMkLst>
        </pc:picChg>
      </pc:sldChg>
      <pc:sldChg chg="modSp add mod">
        <pc:chgData name="AMADOR DURAN TORO" userId="7720fcc2-527f-4800-a8fe-d0dc1d9204f3" providerId="ADAL" clId="{092B5BD4-F45B-4D1A-9218-F9533A248DB5}" dt="2024-06-15T19:55:22.625" v="1761" actId="6549"/>
        <pc:sldMkLst>
          <pc:docMk/>
          <pc:sldMk cId="2798168876" sldId="515"/>
        </pc:sldMkLst>
        <pc:spChg chg="mod">
          <ac:chgData name="AMADOR DURAN TORO" userId="7720fcc2-527f-4800-a8fe-d0dc1d9204f3" providerId="ADAL" clId="{092B5BD4-F45B-4D1A-9218-F9533A248DB5}" dt="2024-06-15T19:55:22.625" v="1761" actId="6549"/>
          <ac:spMkLst>
            <pc:docMk/>
            <pc:sldMk cId="2798168876" sldId="515"/>
            <ac:spMk id="3" creationId="{77352049-9690-4644-B1F4-7FD6884F2A83}"/>
          </ac:spMkLst>
        </pc:spChg>
      </pc:sldChg>
      <pc:sldChg chg="addSp delSp modSp add mod">
        <pc:chgData name="AMADOR DURAN TORO" userId="7720fcc2-527f-4800-a8fe-d0dc1d9204f3" providerId="ADAL" clId="{092B5BD4-F45B-4D1A-9218-F9533A248DB5}" dt="2024-06-05T18:24:48.474" v="941" actId="20577"/>
        <pc:sldMkLst>
          <pc:docMk/>
          <pc:sldMk cId="3508935053" sldId="516"/>
        </pc:sldMkLst>
        <pc:spChg chg="mod">
          <ac:chgData name="AMADOR DURAN TORO" userId="7720fcc2-527f-4800-a8fe-d0dc1d9204f3" providerId="ADAL" clId="{092B5BD4-F45B-4D1A-9218-F9533A248DB5}" dt="2024-06-05T18:24:48.474" v="941" actId="20577"/>
          <ac:spMkLst>
            <pc:docMk/>
            <pc:sldMk cId="3508935053" sldId="516"/>
            <ac:spMk id="3" creationId="{77352049-9690-4644-B1F4-7FD6884F2A83}"/>
          </ac:spMkLst>
        </pc:spChg>
        <pc:spChg chg="del">
          <ac:chgData name="AMADOR DURAN TORO" userId="7720fcc2-527f-4800-a8fe-d0dc1d9204f3" providerId="ADAL" clId="{092B5BD4-F45B-4D1A-9218-F9533A248DB5}" dt="2024-06-05T18:21:50.757" v="908" actId="478"/>
          <ac:spMkLst>
            <pc:docMk/>
            <pc:sldMk cId="3508935053" sldId="516"/>
            <ac:spMk id="8" creationId="{B94EC698-9BAE-45D6-B219-BF88227A8627}"/>
          </ac:spMkLst>
        </pc:spChg>
        <pc:spChg chg="del">
          <ac:chgData name="AMADOR DURAN TORO" userId="7720fcc2-527f-4800-a8fe-d0dc1d9204f3" providerId="ADAL" clId="{092B5BD4-F45B-4D1A-9218-F9533A248DB5}" dt="2024-06-05T18:21:54.153" v="909" actId="478"/>
          <ac:spMkLst>
            <pc:docMk/>
            <pc:sldMk cId="3508935053" sldId="516"/>
            <ac:spMk id="13" creationId="{C5C72556-5301-4C9F-914F-72CA9074B8B4}"/>
          </ac:spMkLst>
        </pc:spChg>
        <pc:picChg chg="add mod">
          <ac:chgData name="AMADOR DURAN TORO" userId="7720fcc2-527f-4800-a8fe-d0dc1d9204f3" providerId="ADAL" clId="{092B5BD4-F45B-4D1A-9218-F9533A248DB5}" dt="2024-06-05T18:23:16.988" v="934" actId="1035"/>
          <ac:picMkLst>
            <pc:docMk/>
            <pc:sldMk cId="3508935053" sldId="516"/>
            <ac:picMk id="2" creationId="{352FBF8B-2135-3942-AED7-F0F8EB91916F}"/>
          </ac:picMkLst>
        </pc:picChg>
      </pc:sldChg>
      <pc:sldChg chg="addSp delSp modSp add mod">
        <pc:chgData name="AMADOR DURAN TORO" userId="7720fcc2-527f-4800-a8fe-d0dc1d9204f3" providerId="ADAL" clId="{092B5BD4-F45B-4D1A-9218-F9533A248DB5}" dt="2024-06-15T20:01:35.328" v="1868" actId="20577"/>
        <pc:sldMkLst>
          <pc:docMk/>
          <pc:sldMk cId="2717515157" sldId="517"/>
        </pc:sldMkLst>
        <pc:spChg chg="mod">
          <ac:chgData name="AMADOR DURAN TORO" userId="7720fcc2-527f-4800-a8fe-d0dc1d9204f3" providerId="ADAL" clId="{092B5BD4-F45B-4D1A-9218-F9533A248DB5}" dt="2024-06-15T20:01:35.328" v="1868" actId="20577"/>
          <ac:spMkLst>
            <pc:docMk/>
            <pc:sldMk cId="2717515157" sldId="517"/>
            <ac:spMk id="3" creationId="{77352049-9690-4644-B1F4-7FD6884F2A83}"/>
          </ac:spMkLst>
        </pc:spChg>
        <pc:grpChg chg="del">
          <ac:chgData name="AMADOR DURAN TORO" userId="7720fcc2-527f-4800-a8fe-d0dc1d9204f3" providerId="ADAL" clId="{092B5BD4-F45B-4D1A-9218-F9533A248DB5}" dt="2024-06-05T18:14:21.549" v="577" actId="478"/>
          <ac:grpSpMkLst>
            <pc:docMk/>
            <pc:sldMk cId="2717515157" sldId="517"/>
            <ac:grpSpMk id="12" creationId="{2336179D-1E68-C635-1C7B-27BF487474B9}"/>
          </ac:grpSpMkLst>
        </pc:grpChg>
        <pc:picChg chg="add mod">
          <ac:chgData name="AMADOR DURAN TORO" userId="7720fcc2-527f-4800-a8fe-d0dc1d9204f3" providerId="ADAL" clId="{092B5BD4-F45B-4D1A-9218-F9533A248DB5}" dt="2024-06-05T18:15:49.970" v="668" actId="1035"/>
          <ac:picMkLst>
            <pc:docMk/>
            <pc:sldMk cId="2717515157" sldId="517"/>
            <ac:picMk id="8" creationId="{8810ED58-E29E-CAD9-9C81-9A158F3E4D51}"/>
          </ac:picMkLst>
        </pc:picChg>
      </pc:sldChg>
      <pc:sldChg chg="addSp delSp modSp add mod">
        <pc:chgData name="AMADOR DURAN TORO" userId="7720fcc2-527f-4800-a8fe-d0dc1d9204f3" providerId="ADAL" clId="{092B5BD4-F45B-4D1A-9218-F9533A248DB5}" dt="2024-06-05T18:24:43.637" v="939" actId="20577"/>
        <pc:sldMkLst>
          <pc:docMk/>
          <pc:sldMk cId="2810184135" sldId="518"/>
        </pc:sldMkLst>
        <pc:spChg chg="mod">
          <ac:chgData name="AMADOR DURAN TORO" userId="7720fcc2-527f-4800-a8fe-d0dc1d9204f3" providerId="ADAL" clId="{092B5BD4-F45B-4D1A-9218-F9533A248DB5}" dt="2024-06-05T18:24:43.637" v="939" actId="20577"/>
          <ac:spMkLst>
            <pc:docMk/>
            <pc:sldMk cId="2810184135" sldId="518"/>
            <ac:spMk id="3" creationId="{77352049-9690-4644-B1F4-7FD6884F2A83}"/>
          </ac:spMkLst>
        </pc:spChg>
        <pc:picChg chg="add mod">
          <ac:chgData name="AMADOR DURAN TORO" userId="7720fcc2-527f-4800-a8fe-d0dc1d9204f3" providerId="ADAL" clId="{092B5BD4-F45B-4D1A-9218-F9533A248DB5}" dt="2024-06-05T18:19:18.740" v="792" actId="14861"/>
          <ac:picMkLst>
            <pc:docMk/>
            <pc:sldMk cId="2810184135" sldId="518"/>
            <ac:picMk id="7" creationId="{AE6F2BF1-7048-AB3E-A313-3387EC299D8D}"/>
          </ac:picMkLst>
        </pc:picChg>
        <pc:picChg chg="del">
          <ac:chgData name="AMADOR DURAN TORO" userId="7720fcc2-527f-4800-a8fe-d0dc1d9204f3" providerId="ADAL" clId="{092B5BD4-F45B-4D1A-9218-F9533A248DB5}" dt="2024-06-05T18:16:58.468" v="674" actId="478"/>
          <ac:picMkLst>
            <pc:docMk/>
            <pc:sldMk cId="2810184135" sldId="518"/>
            <ac:picMk id="8" creationId="{8810ED58-E29E-CAD9-9C81-9A158F3E4D51}"/>
          </ac:picMkLst>
        </pc:picChg>
      </pc:sldChg>
      <pc:sldChg chg="addSp delSp modSp add mod">
        <pc:chgData name="AMADOR DURAN TORO" userId="7720fcc2-527f-4800-a8fe-d0dc1d9204f3" providerId="ADAL" clId="{092B5BD4-F45B-4D1A-9218-F9533A248DB5}" dt="2024-06-05T18:28:58.878" v="999" actId="14861"/>
        <pc:sldMkLst>
          <pc:docMk/>
          <pc:sldMk cId="536171673" sldId="519"/>
        </pc:sldMkLst>
        <pc:spChg chg="mod">
          <ac:chgData name="AMADOR DURAN TORO" userId="7720fcc2-527f-4800-a8fe-d0dc1d9204f3" providerId="ADAL" clId="{092B5BD4-F45B-4D1A-9218-F9533A248DB5}" dt="2024-06-05T18:27:07.759" v="970" actId="113"/>
          <ac:spMkLst>
            <pc:docMk/>
            <pc:sldMk cId="536171673" sldId="519"/>
            <ac:spMk id="3" creationId="{77352049-9690-4644-B1F4-7FD6884F2A83}"/>
          </ac:spMkLst>
        </pc:spChg>
        <pc:grpChg chg="del">
          <ac:chgData name="AMADOR DURAN TORO" userId="7720fcc2-527f-4800-a8fe-d0dc1d9204f3" providerId="ADAL" clId="{092B5BD4-F45B-4D1A-9218-F9533A248DB5}" dt="2024-06-05T18:26:50.188" v="944" actId="478"/>
          <ac:grpSpMkLst>
            <pc:docMk/>
            <pc:sldMk cId="536171673" sldId="519"/>
            <ac:grpSpMk id="85" creationId="{9C8129FF-BDA5-46C5-BA3C-E88989A3B483}"/>
          </ac:grpSpMkLst>
        </pc:grpChg>
        <pc:picChg chg="add mod">
          <ac:chgData name="AMADOR DURAN TORO" userId="7720fcc2-527f-4800-a8fe-d0dc1d9204f3" providerId="ADAL" clId="{092B5BD4-F45B-4D1A-9218-F9533A248DB5}" dt="2024-06-05T18:28:58.878" v="999" actId="14861"/>
          <ac:picMkLst>
            <pc:docMk/>
            <pc:sldMk cId="536171673" sldId="519"/>
            <ac:picMk id="7" creationId="{1298008F-57BC-8919-B9CB-3FA90D79C37F}"/>
          </ac:picMkLst>
        </pc:picChg>
        <pc:picChg chg="add mod">
          <ac:chgData name="AMADOR DURAN TORO" userId="7720fcc2-527f-4800-a8fe-d0dc1d9204f3" providerId="ADAL" clId="{092B5BD4-F45B-4D1A-9218-F9533A248DB5}" dt="2024-06-05T18:28:58.878" v="999" actId="14861"/>
          <ac:picMkLst>
            <pc:docMk/>
            <pc:sldMk cId="536171673" sldId="519"/>
            <ac:picMk id="9" creationId="{CFC2BF74-F52F-EC8F-C76F-9EDA27B34090}"/>
          </ac:picMkLst>
        </pc:picChg>
      </pc:sldChg>
      <pc:sldChg chg="addSp delSp modSp add mod">
        <pc:chgData name="AMADOR DURAN TORO" userId="7720fcc2-527f-4800-a8fe-d0dc1d9204f3" providerId="ADAL" clId="{092B5BD4-F45B-4D1A-9218-F9533A248DB5}" dt="2024-06-15T20:49:59.890" v="2591" actId="478"/>
        <pc:sldMkLst>
          <pc:docMk/>
          <pc:sldMk cId="3886961464" sldId="520"/>
        </pc:sldMkLst>
        <pc:spChg chg="add mod">
          <ac:chgData name="AMADOR DURAN TORO" userId="7720fcc2-527f-4800-a8fe-d0dc1d9204f3" providerId="ADAL" clId="{092B5BD4-F45B-4D1A-9218-F9533A248DB5}" dt="2024-06-15T20:09:26.321" v="1964" actId="164"/>
          <ac:spMkLst>
            <pc:docMk/>
            <pc:sldMk cId="3886961464" sldId="520"/>
            <ac:spMk id="2" creationId="{238974B6-E9E0-F40B-FE50-5207BFB8E964}"/>
          </ac:spMkLst>
        </pc:spChg>
        <pc:spChg chg="mod">
          <ac:chgData name="AMADOR DURAN TORO" userId="7720fcc2-527f-4800-a8fe-d0dc1d9204f3" providerId="ADAL" clId="{092B5BD4-F45B-4D1A-9218-F9533A248DB5}" dt="2024-06-15T20:05:13.895" v="1936" actId="20577"/>
          <ac:spMkLst>
            <pc:docMk/>
            <pc:sldMk cId="3886961464" sldId="520"/>
            <ac:spMk id="3" creationId="{77352049-9690-4644-B1F4-7FD6884F2A83}"/>
          </ac:spMkLst>
        </pc:spChg>
        <pc:spChg chg="add mod">
          <ac:chgData name="AMADOR DURAN TORO" userId="7720fcc2-527f-4800-a8fe-d0dc1d9204f3" providerId="ADAL" clId="{092B5BD4-F45B-4D1A-9218-F9533A248DB5}" dt="2024-06-15T20:49:47.250" v="2590" actId="1076"/>
          <ac:spMkLst>
            <pc:docMk/>
            <pc:sldMk cId="3886961464" sldId="520"/>
            <ac:spMk id="8" creationId="{E852DCB4-1284-4888-3847-96B21F8E3748}"/>
          </ac:spMkLst>
        </pc:spChg>
        <pc:spChg chg="add del mod">
          <ac:chgData name="AMADOR DURAN TORO" userId="7720fcc2-527f-4800-a8fe-d0dc1d9204f3" providerId="ADAL" clId="{092B5BD4-F45B-4D1A-9218-F9533A248DB5}" dt="2024-06-15T20:49:59.890" v="2591" actId="478"/>
          <ac:spMkLst>
            <pc:docMk/>
            <pc:sldMk cId="3886961464" sldId="520"/>
            <ac:spMk id="9" creationId="{8C13D287-4838-560D-0706-DAED3F0794B3}"/>
          </ac:spMkLst>
        </pc:spChg>
        <pc:grpChg chg="add mod">
          <ac:chgData name="AMADOR DURAN TORO" userId="7720fcc2-527f-4800-a8fe-d0dc1d9204f3" providerId="ADAL" clId="{092B5BD4-F45B-4D1A-9218-F9533A248DB5}" dt="2024-06-15T20:09:35.044" v="1965" actId="164"/>
          <ac:grpSpMkLst>
            <pc:docMk/>
            <pc:sldMk cId="3886961464" sldId="520"/>
            <ac:grpSpMk id="10" creationId="{D7E342C7-5702-A2EA-48A3-18692BE89D71}"/>
          </ac:grpSpMkLst>
        </pc:grpChg>
        <pc:grpChg chg="add mod">
          <ac:chgData name="AMADOR DURAN TORO" userId="7720fcc2-527f-4800-a8fe-d0dc1d9204f3" providerId="ADAL" clId="{092B5BD4-F45B-4D1A-9218-F9533A248DB5}" dt="2024-06-15T20:09:41.418" v="1999" actId="1035"/>
          <ac:grpSpMkLst>
            <pc:docMk/>
            <pc:sldMk cId="3886961464" sldId="520"/>
            <ac:grpSpMk id="11" creationId="{C70960DB-12CE-E2CD-FF58-B153B000DD5E}"/>
          </ac:grpSpMkLst>
        </pc:grpChg>
        <pc:picChg chg="add mod">
          <ac:chgData name="AMADOR DURAN TORO" userId="7720fcc2-527f-4800-a8fe-d0dc1d9204f3" providerId="ADAL" clId="{092B5BD4-F45B-4D1A-9218-F9533A248DB5}" dt="2024-06-15T20:09:35.044" v="1965" actId="164"/>
          <ac:picMkLst>
            <pc:docMk/>
            <pc:sldMk cId="3886961464" sldId="520"/>
            <ac:picMk id="7" creationId="{B0749D61-69A1-5BC3-FCE0-CA00C35BCBD8}"/>
          </ac:picMkLst>
        </pc:picChg>
        <pc:picChg chg="del">
          <ac:chgData name="AMADOR DURAN TORO" userId="7720fcc2-527f-4800-a8fe-d0dc1d9204f3" providerId="ADAL" clId="{092B5BD4-F45B-4D1A-9218-F9533A248DB5}" dt="2024-06-12T22:14:27.490" v="1149" actId="478"/>
          <ac:picMkLst>
            <pc:docMk/>
            <pc:sldMk cId="3886961464" sldId="520"/>
            <ac:picMk id="8" creationId="{D141CC7B-2479-4994-ACF5-64B6A0140C0C}"/>
          </ac:picMkLst>
        </pc:picChg>
      </pc:sldChg>
      <pc:sldChg chg="addSp delSp modSp add mod">
        <pc:chgData name="AMADOR DURAN TORO" userId="7720fcc2-527f-4800-a8fe-d0dc1d9204f3" providerId="ADAL" clId="{092B5BD4-F45B-4D1A-9218-F9533A248DB5}" dt="2024-06-15T20:17:40.005" v="2126" actId="20577"/>
        <pc:sldMkLst>
          <pc:docMk/>
          <pc:sldMk cId="3578233152" sldId="521"/>
        </pc:sldMkLst>
        <pc:spChg chg="mod">
          <ac:chgData name="AMADOR DURAN TORO" userId="7720fcc2-527f-4800-a8fe-d0dc1d9204f3" providerId="ADAL" clId="{092B5BD4-F45B-4D1A-9218-F9533A248DB5}" dt="2024-06-15T20:17:40.005" v="2126" actId="20577"/>
          <ac:spMkLst>
            <pc:docMk/>
            <pc:sldMk cId="3578233152" sldId="521"/>
            <ac:spMk id="3" creationId="{77352049-9690-4644-B1F4-7FD6884F2A83}"/>
          </ac:spMkLst>
        </pc:spChg>
        <pc:picChg chg="del">
          <ac:chgData name="AMADOR DURAN TORO" userId="7720fcc2-527f-4800-a8fe-d0dc1d9204f3" providerId="ADAL" clId="{092B5BD4-F45B-4D1A-9218-F9533A248DB5}" dt="2024-06-12T22:17:55.314" v="1156" actId="478"/>
          <ac:picMkLst>
            <pc:docMk/>
            <pc:sldMk cId="3578233152" sldId="521"/>
            <ac:picMk id="7" creationId="{B442936F-C9BF-437C-9FF9-3928DDEE9DF2}"/>
          </ac:picMkLst>
        </pc:picChg>
        <pc:picChg chg="add mod modCrop">
          <ac:chgData name="AMADOR DURAN TORO" userId="7720fcc2-527f-4800-a8fe-d0dc1d9204f3" providerId="ADAL" clId="{092B5BD4-F45B-4D1A-9218-F9533A248DB5}" dt="2024-06-15T20:11:55.119" v="2031" actId="1037"/>
          <ac:picMkLst>
            <pc:docMk/>
            <pc:sldMk cId="3578233152" sldId="521"/>
            <ac:picMk id="8" creationId="{766055C9-881B-307E-1FED-A6B720888E10}"/>
          </ac:picMkLst>
        </pc:picChg>
        <pc:picChg chg="add mod modCrop">
          <ac:chgData name="AMADOR DURAN TORO" userId="7720fcc2-527f-4800-a8fe-d0dc1d9204f3" providerId="ADAL" clId="{092B5BD4-F45B-4D1A-9218-F9533A248DB5}" dt="2024-06-15T20:11:55.119" v="2031" actId="1037"/>
          <ac:picMkLst>
            <pc:docMk/>
            <pc:sldMk cId="3578233152" sldId="521"/>
            <ac:picMk id="10" creationId="{A95A4F1C-B3E3-D402-CAA5-DE131779EDF0}"/>
          </ac:picMkLst>
        </pc:picChg>
      </pc:sldChg>
      <pc:sldChg chg="addSp delSp modSp add mod">
        <pc:chgData name="AMADOR DURAN TORO" userId="7720fcc2-527f-4800-a8fe-d0dc1d9204f3" providerId="ADAL" clId="{092B5BD4-F45B-4D1A-9218-F9533A248DB5}" dt="2024-06-15T20:18:21.434" v="2143" actId="1038"/>
        <pc:sldMkLst>
          <pc:docMk/>
          <pc:sldMk cId="1252222381" sldId="522"/>
        </pc:sldMkLst>
        <pc:spChg chg="mod">
          <ac:chgData name="AMADOR DURAN TORO" userId="7720fcc2-527f-4800-a8fe-d0dc1d9204f3" providerId="ADAL" clId="{092B5BD4-F45B-4D1A-9218-F9533A248DB5}" dt="2024-06-15T20:17:34.069" v="2121" actId="20577"/>
          <ac:spMkLst>
            <pc:docMk/>
            <pc:sldMk cId="1252222381" sldId="522"/>
            <ac:spMk id="3" creationId="{77352049-9690-4644-B1F4-7FD6884F2A83}"/>
          </ac:spMkLst>
        </pc:spChg>
        <pc:picChg chg="add mod modCrop">
          <ac:chgData name="AMADOR DURAN TORO" userId="7720fcc2-527f-4800-a8fe-d0dc1d9204f3" providerId="ADAL" clId="{092B5BD4-F45B-4D1A-9218-F9533A248DB5}" dt="2024-06-15T20:18:11.071" v="2141" actId="1035"/>
          <ac:picMkLst>
            <pc:docMk/>
            <pc:sldMk cId="1252222381" sldId="522"/>
            <ac:picMk id="7" creationId="{4B81E514-2E15-B5B4-B1CB-05712E9A4E56}"/>
          </ac:picMkLst>
        </pc:picChg>
        <pc:picChg chg="add mod modCrop">
          <ac:chgData name="AMADOR DURAN TORO" userId="7720fcc2-527f-4800-a8fe-d0dc1d9204f3" providerId="ADAL" clId="{092B5BD4-F45B-4D1A-9218-F9533A248DB5}" dt="2024-06-15T20:18:21.434" v="2143" actId="1038"/>
          <ac:picMkLst>
            <pc:docMk/>
            <pc:sldMk cId="1252222381" sldId="522"/>
            <ac:picMk id="9" creationId="{63FD4210-42D4-4BBF-848F-455C53E59434}"/>
          </ac:picMkLst>
        </pc:picChg>
        <pc:picChg chg="del">
          <ac:chgData name="AMADOR DURAN TORO" userId="7720fcc2-527f-4800-a8fe-d0dc1d9204f3" providerId="ADAL" clId="{092B5BD4-F45B-4D1A-9218-F9533A248DB5}" dt="2024-06-12T22:20:56.956" v="1180" actId="478"/>
          <ac:picMkLst>
            <pc:docMk/>
            <pc:sldMk cId="1252222381" sldId="522"/>
            <ac:picMk id="13" creationId="{4CD1E23A-D2EB-4C3A-B60A-A1A33DABDFD5}"/>
          </ac:picMkLst>
        </pc:picChg>
      </pc:sldChg>
      <pc:sldChg chg="addSp delSp modSp add mod">
        <pc:chgData name="AMADOR DURAN TORO" userId="7720fcc2-527f-4800-a8fe-d0dc1d9204f3" providerId="ADAL" clId="{092B5BD4-F45B-4D1A-9218-F9533A248DB5}" dt="2024-06-15T20:24:44.930" v="2350" actId="1036"/>
        <pc:sldMkLst>
          <pc:docMk/>
          <pc:sldMk cId="2945998078" sldId="523"/>
        </pc:sldMkLst>
        <pc:spChg chg="add mod">
          <ac:chgData name="AMADOR DURAN TORO" userId="7720fcc2-527f-4800-a8fe-d0dc1d9204f3" providerId="ADAL" clId="{092B5BD4-F45B-4D1A-9218-F9533A248DB5}" dt="2024-06-15T20:21:27.841" v="2222" actId="20577"/>
          <ac:spMkLst>
            <pc:docMk/>
            <pc:sldMk cId="2945998078" sldId="523"/>
            <ac:spMk id="2" creationId="{32A63C2D-06D3-F24C-C389-D9E4D2B779F9}"/>
          </ac:spMkLst>
        </pc:spChg>
        <pc:spChg chg="mod">
          <ac:chgData name="AMADOR DURAN TORO" userId="7720fcc2-527f-4800-a8fe-d0dc1d9204f3" providerId="ADAL" clId="{092B5BD4-F45B-4D1A-9218-F9533A248DB5}" dt="2024-06-15T20:22:19.208" v="2250" actId="6549"/>
          <ac:spMkLst>
            <pc:docMk/>
            <pc:sldMk cId="2945998078" sldId="523"/>
            <ac:spMk id="3" creationId="{77352049-9690-4644-B1F4-7FD6884F2A83}"/>
          </ac:spMkLst>
        </pc:spChg>
        <pc:spChg chg="mod">
          <ac:chgData name="AMADOR DURAN TORO" userId="7720fcc2-527f-4800-a8fe-d0dc1d9204f3" providerId="ADAL" clId="{092B5BD4-F45B-4D1A-9218-F9533A248DB5}" dt="2024-06-12T22:24:00.770" v="1211" actId="14100"/>
          <ac:spMkLst>
            <pc:docMk/>
            <pc:sldMk cId="2945998078" sldId="523"/>
            <ac:spMk id="15" creationId="{95D5D740-107B-4154-B0BB-BC55A4D83B60}"/>
          </ac:spMkLst>
        </pc:spChg>
        <pc:grpChg chg="mod">
          <ac:chgData name="AMADOR DURAN TORO" userId="7720fcc2-527f-4800-a8fe-d0dc1d9204f3" providerId="ADAL" clId="{092B5BD4-F45B-4D1A-9218-F9533A248DB5}" dt="2024-06-12T22:24:05.783" v="1214" actId="1035"/>
          <ac:grpSpMkLst>
            <pc:docMk/>
            <pc:sldMk cId="2945998078" sldId="523"/>
            <ac:grpSpMk id="14" creationId="{741232EA-FE2E-48FB-94E4-BA33B6581AE7}"/>
          </ac:grpSpMkLst>
        </pc:grpChg>
        <pc:picChg chg="add mod">
          <ac:chgData name="AMADOR DURAN TORO" userId="7720fcc2-527f-4800-a8fe-d0dc1d9204f3" providerId="ADAL" clId="{092B5BD4-F45B-4D1A-9218-F9533A248DB5}" dt="2024-06-15T20:22:30.467" v="2262" actId="1036"/>
          <ac:picMkLst>
            <pc:docMk/>
            <pc:sldMk cId="2945998078" sldId="523"/>
            <ac:picMk id="7" creationId="{0AFB20DC-60C2-FC6A-B57F-8FFC4C206670}"/>
          </ac:picMkLst>
        </pc:picChg>
        <pc:picChg chg="del">
          <ac:chgData name="AMADOR DURAN TORO" userId="7720fcc2-527f-4800-a8fe-d0dc1d9204f3" providerId="ADAL" clId="{092B5BD4-F45B-4D1A-9218-F9533A248DB5}" dt="2024-06-12T22:24:41.074" v="1215" actId="478"/>
          <ac:picMkLst>
            <pc:docMk/>
            <pc:sldMk cId="2945998078" sldId="523"/>
            <ac:picMk id="7" creationId="{4B81E514-2E15-B5B4-B1CB-05712E9A4E56}"/>
          </ac:picMkLst>
        </pc:picChg>
        <pc:picChg chg="add mod modCrop">
          <ac:chgData name="AMADOR DURAN TORO" userId="7720fcc2-527f-4800-a8fe-d0dc1d9204f3" providerId="ADAL" clId="{092B5BD4-F45B-4D1A-9218-F9533A248DB5}" dt="2024-06-15T20:24:34.451" v="2283" actId="1038"/>
          <ac:picMkLst>
            <pc:docMk/>
            <pc:sldMk cId="2945998078" sldId="523"/>
            <ac:picMk id="8" creationId="{ECBB5198-F0C9-379D-B152-71971F751B69}"/>
          </ac:picMkLst>
        </pc:picChg>
        <pc:picChg chg="add mod modCrop">
          <ac:chgData name="AMADOR DURAN TORO" userId="7720fcc2-527f-4800-a8fe-d0dc1d9204f3" providerId="ADAL" clId="{092B5BD4-F45B-4D1A-9218-F9533A248DB5}" dt="2024-06-15T20:24:44.930" v="2350" actId="1036"/>
          <ac:picMkLst>
            <pc:docMk/>
            <pc:sldMk cId="2945998078" sldId="523"/>
            <ac:picMk id="9" creationId="{3AB5095A-0524-2CD5-BF44-FC36B5B0EF04}"/>
          </ac:picMkLst>
        </pc:picChg>
        <pc:picChg chg="del">
          <ac:chgData name="AMADOR DURAN TORO" userId="7720fcc2-527f-4800-a8fe-d0dc1d9204f3" providerId="ADAL" clId="{092B5BD4-F45B-4D1A-9218-F9533A248DB5}" dt="2024-06-12T22:24:43.405" v="1216" actId="478"/>
          <ac:picMkLst>
            <pc:docMk/>
            <pc:sldMk cId="2945998078" sldId="523"/>
            <ac:picMk id="9" creationId="{63FD4210-42D4-4BBF-848F-455C53E59434}"/>
          </ac:picMkLst>
        </pc:picChg>
      </pc:sldChg>
      <pc:sldChg chg="addSp delSp modSp add del mod">
        <pc:chgData name="AMADOR DURAN TORO" userId="7720fcc2-527f-4800-a8fe-d0dc1d9204f3" providerId="ADAL" clId="{092B5BD4-F45B-4D1A-9218-F9533A248DB5}" dt="2024-06-15T20:23:08.774" v="2263" actId="2696"/>
        <pc:sldMkLst>
          <pc:docMk/>
          <pc:sldMk cId="1676662095" sldId="524"/>
        </pc:sldMkLst>
        <pc:spChg chg="mod">
          <ac:chgData name="AMADOR DURAN TORO" userId="7720fcc2-527f-4800-a8fe-d0dc1d9204f3" providerId="ADAL" clId="{092B5BD4-F45B-4D1A-9218-F9533A248DB5}" dt="2024-06-12T22:25:36.611" v="1273" actId="20577"/>
          <ac:spMkLst>
            <pc:docMk/>
            <pc:sldMk cId="1676662095" sldId="524"/>
            <ac:spMk id="3" creationId="{77352049-9690-4644-B1F4-7FD6884F2A83}"/>
          </ac:spMkLst>
        </pc:spChg>
        <pc:picChg chg="add del mod">
          <ac:chgData name="AMADOR DURAN TORO" userId="7720fcc2-527f-4800-a8fe-d0dc1d9204f3" providerId="ADAL" clId="{092B5BD4-F45B-4D1A-9218-F9533A248DB5}" dt="2024-06-15T20:22:23.106" v="2251" actId="21"/>
          <ac:picMkLst>
            <pc:docMk/>
            <pc:sldMk cId="1676662095" sldId="524"/>
            <ac:picMk id="7" creationId="{0AFB20DC-60C2-FC6A-B57F-8FFC4C206670}"/>
          </ac:picMkLst>
        </pc:picChg>
      </pc:sldChg>
      <pc:sldChg chg="addSp delSp modSp add del mod">
        <pc:chgData name="AMADOR DURAN TORO" userId="7720fcc2-527f-4800-a8fe-d0dc1d9204f3" providerId="ADAL" clId="{092B5BD4-F45B-4D1A-9218-F9533A248DB5}" dt="2024-06-15T20:30:00.473" v="2429" actId="2696"/>
        <pc:sldMkLst>
          <pc:docMk/>
          <pc:sldMk cId="3468774295" sldId="525"/>
        </pc:sldMkLst>
        <pc:picChg chg="del">
          <ac:chgData name="AMADOR DURAN TORO" userId="7720fcc2-527f-4800-a8fe-d0dc1d9204f3" providerId="ADAL" clId="{092B5BD4-F45B-4D1A-9218-F9533A248DB5}" dt="2024-06-12T22:27:09.181" v="1288" actId="478"/>
          <ac:picMkLst>
            <pc:docMk/>
            <pc:sldMk cId="3468774295" sldId="525"/>
            <ac:picMk id="7" creationId="{0AFB20DC-60C2-FC6A-B57F-8FFC4C206670}"/>
          </ac:picMkLst>
        </pc:picChg>
        <pc:picChg chg="add mod modCrop">
          <ac:chgData name="AMADOR DURAN TORO" userId="7720fcc2-527f-4800-a8fe-d0dc1d9204f3" providerId="ADAL" clId="{092B5BD4-F45B-4D1A-9218-F9533A248DB5}" dt="2024-06-12T22:27:39.909" v="1293" actId="732"/>
          <ac:picMkLst>
            <pc:docMk/>
            <pc:sldMk cId="3468774295" sldId="525"/>
            <ac:picMk id="8" creationId="{5FA1CB2B-D86C-131D-FA0F-E2405A3DB84B}"/>
          </ac:picMkLst>
        </pc:picChg>
      </pc:sldChg>
      <pc:sldChg chg="addSp delSp modSp add mod">
        <pc:chgData name="AMADOR DURAN TORO" userId="7720fcc2-527f-4800-a8fe-d0dc1d9204f3" providerId="ADAL" clId="{092B5BD4-F45B-4D1A-9218-F9533A248DB5}" dt="2024-06-15T20:50:27.657" v="2595" actId="478"/>
        <pc:sldMkLst>
          <pc:docMk/>
          <pc:sldMk cId="2806058639" sldId="526"/>
        </pc:sldMkLst>
        <pc:spChg chg="mod">
          <ac:chgData name="AMADOR DURAN TORO" userId="7720fcc2-527f-4800-a8fe-d0dc1d9204f3" providerId="ADAL" clId="{092B5BD4-F45B-4D1A-9218-F9533A248DB5}" dt="2024-06-15T20:30:26.834" v="2433"/>
          <ac:spMkLst>
            <pc:docMk/>
            <pc:sldMk cId="2806058639" sldId="526"/>
            <ac:spMk id="3" creationId="{77352049-9690-4644-B1F4-7FD6884F2A83}"/>
          </ac:spMkLst>
        </pc:spChg>
        <pc:spChg chg="mod">
          <ac:chgData name="AMADOR DURAN TORO" userId="7720fcc2-527f-4800-a8fe-d0dc1d9204f3" providerId="ADAL" clId="{092B5BD4-F45B-4D1A-9218-F9533A248DB5}" dt="2024-06-15T20:30:51.238" v="2451"/>
          <ac:spMkLst>
            <pc:docMk/>
            <pc:sldMk cId="2806058639" sldId="526"/>
            <ac:spMk id="10" creationId="{3EA95DA2-CBF3-AA9B-7348-F154D7A37BB4}"/>
          </ac:spMkLst>
        </pc:spChg>
        <pc:spChg chg="mod">
          <ac:chgData name="AMADOR DURAN TORO" userId="7720fcc2-527f-4800-a8fe-d0dc1d9204f3" providerId="ADAL" clId="{092B5BD4-F45B-4D1A-9218-F9533A248DB5}" dt="2024-06-15T20:30:51.238" v="2451"/>
          <ac:spMkLst>
            <pc:docMk/>
            <pc:sldMk cId="2806058639" sldId="526"/>
            <ac:spMk id="11" creationId="{F677B17C-68CB-1D56-9897-E6CAB2FE3B4A}"/>
          </ac:spMkLst>
        </pc:spChg>
        <pc:spChg chg="mod">
          <ac:chgData name="AMADOR DURAN TORO" userId="7720fcc2-527f-4800-a8fe-d0dc1d9204f3" providerId="ADAL" clId="{092B5BD4-F45B-4D1A-9218-F9533A248DB5}" dt="2024-06-15T20:30:51.238" v="2451"/>
          <ac:spMkLst>
            <pc:docMk/>
            <pc:sldMk cId="2806058639" sldId="526"/>
            <ac:spMk id="12" creationId="{DEA1E064-C740-9807-C786-D393F2C22B77}"/>
          </ac:spMkLst>
        </pc:spChg>
        <pc:spChg chg="mod">
          <ac:chgData name="AMADOR DURAN TORO" userId="7720fcc2-527f-4800-a8fe-d0dc1d9204f3" providerId="ADAL" clId="{092B5BD4-F45B-4D1A-9218-F9533A248DB5}" dt="2024-06-15T20:31:10.045" v="2462"/>
          <ac:spMkLst>
            <pc:docMk/>
            <pc:sldMk cId="2806058639" sldId="526"/>
            <ac:spMk id="19" creationId="{3EA95DA2-CBF3-AA9B-7348-F154D7A37BB4}"/>
          </ac:spMkLst>
        </pc:spChg>
        <pc:spChg chg="mod">
          <ac:chgData name="AMADOR DURAN TORO" userId="7720fcc2-527f-4800-a8fe-d0dc1d9204f3" providerId="ADAL" clId="{092B5BD4-F45B-4D1A-9218-F9533A248DB5}" dt="2024-06-15T20:31:10.045" v="2462"/>
          <ac:spMkLst>
            <pc:docMk/>
            <pc:sldMk cId="2806058639" sldId="526"/>
            <ac:spMk id="20" creationId="{F677B17C-68CB-1D56-9897-E6CAB2FE3B4A}"/>
          </ac:spMkLst>
        </pc:spChg>
        <pc:spChg chg="mod">
          <ac:chgData name="AMADOR DURAN TORO" userId="7720fcc2-527f-4800-a8fe-d0dc1d9204f3" providerId="ADAL" clId="{092B5BD4-F45B-4D1A-9218-F9533A248DB5}" dt="2024-06-15T20:31:10.045" v="2462"/>
          <ac:spMkLst>
            <pc:docMk/>
            <pc:sldMk cId="2806058639" sldId="526"/>
            <ac:spMk id="21" creationId="{DEA1E064-C740-9807-C786-D393F2C22B77}"/>
          </ac:spMkLst>
        </pc:spChg>
        <pc:spChg chg="mod">
          <ac:chgData name="AMADOR DURAN TORO" userId="7720fcc2-527f-4800-a8fe-d0dc1d9204f3" providerId="ADAL" clId="{092B5BD4-F45B-4D1A-9218-F9533A248DB5}" dt="2024-06-15T20:31:20.787" v="2466"/>
          <ac:spMkLst>
            <pc:docMk/>
            <pc:sldMk cId="2806058639" sldId="526"/>
            <ac:spMk id="25" creationId="{3EA95DA2-CBF3-AA9B-7348-F154D7A37BB4}"/>
          </ac:spMkLst>
        </pc:spChg>
        <pc:spChg chg="mod">
          <ac:chgData name="AMADOR DURAN TORO" userId="7720fcc2-527f-4800-a8fe-d0dc1d9204f3" providerId="ADAL" clId="{092B5BD4-F45B-4D1A-9218-F9533A248DB5}" dt="2024-06-15T20:31:20.787" v="2466"/>
          <ac:spMkLst>
            <pc:docMk/>
            <pc:sldMk cId="2806058639" sldId="526"/>
            <ac:spMk id="26" creationId="{F677B17C-68CB-1D56-9897-E6CAB2FE3B4A}"/>
          </ac:spMkLst>
        </pc:spChg>
        <pc:spChg chg="mod">
          <ac:chgData name="AMADOR DURAN TORO" userId="7720fcc2-527f-4800-a8fe-d0dc1d9204f3" providerId="ADAL" clId="{092B5BD4-F45B-4D1A-9218-F9533A248DB5}" dt="2024-06-15T20:31:20.787" v="2466"/>
          <ac:spMkLst>
            <pc:docMk/>
            <pc:sldMk cId="2806058639" sldId="526"/>
            <ac:spMk id="27" creationId="{DEA1E064-C740-9807-C786-D393F2C22B77}"/>
          </ac:spMkLst>
        </pc:spChg>
        <pc:spChg chg="add mod">
          <ac:chgData name="AMADOR DURAN TORO" userId="7720fcc2-527f-4800-a8fe-d0dc1d9204f3" providerId="ADAL" clId="{092B5BD4-F45B-4D1A-9218-F9533A248DB5}" dt="2024-06-15T20:32:58.799" v="2468"/>
          <ac:spMkLst>
            <pc:docMk/>
            <pc:sldMk cId="2806058639" sldId="526"/>
            <ac:spMk id="28" creationId="{4DB5BA11-0ACC-30AC-E785-35C8409EC19E}"/>
          </ac:spMkLst>
        </pc:spChg>
        <pc:spChg chg="add del mod">
          <ac:chgData name="AMADOR DURAN TORO" userId="7720fcc2-527f-4800-a8fe-d0dc1d9204f3" providerId="ADAL" clId="{092B5BD4-F45B-4D1A-9218-F9533A248DB5}" dt="2024-06-15T20:50:27.657" v="2595" actId="478"/>
          <ac:spMkLst>
            <pc:docMk/>
            <pc:sldMk cId="2806058639" sldId="526"/>
            <ac:spMk id="29" creationId="{C9F4D5B6-BC65-1E62-E4B1-4263E938D750}"/>
          </ac:spMkLst>
        </pc:spChg>
        <pc:spChg chg="add mod">
          <ac:chgData name="AMADOR DURAN TORO" userId="7720fcc2-527f-4800-a8fe-d0dc1d9204f3" providerId="ADAL" clId="{092B5BD4-F45B-4D1A-9218-F9533A248DB5}" dt="2024-06-15T20:50:21.793" v="2594" actId="1036"/>
          <ac:spMkLst>
            <pc:docMk/>
            <pc:sldMk cId="2806058639" sldId="526"/>
            <ac:spMk id="30" creationId="{1DF07FF0-6EC1-AF25-1371-1E228E813F22}"/>
          </ac:spMkLst>
        </pc:spChg>
        <pc:grpChg chg="add del mod">
          <ac:chgData name="AMADOR DURAN TORO" userId="7720fcc2-527f-4800-a8fe-d0dc1d9204f3" providerId="ADAL" clId="{092B5BD4-F45B-4D1A-9218-F9533A248DB5}" dt="2024-06-15T20:31:05.286" v="2457" actId="21"/>
          <ac:grpSpMkLst>
            <pc:docMk/>
            <pc:sldMk cId="2806058639" sldId="526"/>
            <ac:grpSpMk id="2" creationId="{EE5B5688-6B3B-0026-A47E-261509FC06AE}"/>
          </ac:grpSpMkLst>
        </pc:grpChg>
        <pc:grpChg chg="mod">
          <ac:chgData name="AMADOR DURAN TORO" userId="7720fcc2-527f-4800-a8fe-d0dc1d9204f3" providerId="ADAL" clId="{092B5BD4-F45B-4D1A-9218-F9533A248DB5}" dt="2024-06-15T20:30:51.238" v="2451"/>
          <ac:grpSpMkLst>
            <pc:docMk/>
            <pc:sldMk cId="2806058639" sldId="526"/>
            <ac:grpSpMk id="9" creationId="{0FD188F3-A3E6-45CB-8D95-DA40D290607B}"/>
          </ac:grpSpMkLst>
        </pc:grpChg>
        <pc:grpChg chg="add del mod">
          <ac:chgData name="AMADOR DURAN TORO" userId="7720fcc2-527f-4800-a8fe-d0dc1d9204f3" providerId="ADAL" clId="{092B5BD4-F45B-4D1A-9218-F9533A248DB5}" dt="2024-06-15T20:31:17.314" v="2463" actId="21"/>
          <ac:grpSpMkLst>
            <pc:docMk/>
            <pc:sldMk cId="2806058639" sldId="526"/>
            <ac:grpSpMk id="13" creationId="{EE5B5688-6B3B-0026-A47E-261509FC06AE}"/>
          </ac:grpSpMkLst>
        </pc:grpChg>
        <pc:grpChg chg="mod">
          <ac:chgData name="AMADOR DURAN TORO" userId="7720fcc2-527f-4800-a8fe-d0dc1d9204f3" providerId="ADAL" clId="{092B5BD4-F45B-4D1A-9218-F9533A248DB5}" dt="2024-06-15T20:31:10.045" v="2462"/>
          <ac:grpSpMkLst>
            <pc:docMk/>
            <pc:sldMk cId="2806058639" sldId="526"/>
            <ac:grpSpMk id="18" creationId="{0FD188F3-A3E6-45CB-8D95-DA40D290607B}"/>
          </ac:grpSpMkLst>
        </pc:grpChg>
        <pc:grpChg chg="add del mod">
          <ac:chgData name="AMADOR DURAN TORO" userId="7720fcc2-527f-4800-a8fe-d0dc1d9204f3" providerId="ADAL" clId="{092B5BD4-F45B-4D1A-9218-F9533A248DB5}" dt="2024-06-15T20:31:23.156" v="2467" actId="21"/>
          <ac:grpSpMkLst>
            <pc:docMk/>
            <pc:sldMk cId="2806058639" sldId="526"/>
            <ac:grpSpMk id="22" creationId="{EE5B5688-6B3B-0026-A47E-261509FC06AE}"/>
          </ac:grpSpMkLst>
        </pc:grpChg>
        <pc:grpChg chg="mod">
          <ac:chgData name="AMADOR DURAN TORO" userId="7720fcc2-527f-4800-a8fe-d0dc1d9204f3" providerId="ADAL" clId="{092B5BD4-F45B-4D1A-9218-F9533A248DB5}" dt="2024-06-15T20:31:20.787" v="2466"/>
          <ac:grpSpMkLst>
            <pc:docMk/>
            <pc:sldMk cId="2806058639" sldId="526"/>
            <ac:grpSpMk id="24" creationId="{0FD188F3-A3E6-45CB-8D95-DA40D290607B}"/>
          </ac:grpSpMkLst>
        </pc:grpChg>
        <pc:picChg chg="add mod modCrop">
          <ac:chgData name="AMADOR DURAN TORO" userId="7720fcc2-527f-4800-a8fe-d0dc1d9204f3" providerId="ADAL" clId="{092B5BD4-F45B-4D1A-9218-F9533A248DB5}" dt="2024-06-15T20:31:19.556" v="2465" actId="1038"/>
          <ac:picMkLst>
            <pc:docMk/>
            <pc:sldMk cId="2806058639" sldId="526"/>
            <ac:picMk id="7" creationId="{76AC0BED-85A5-3DB9-B556-307E1D85D24B}"/>
          </ac:picMkLst>
        </pc:picChg>
        <pc:picChg chg="del">
          <ac:chgData name="AMADOR DURAN TORO" userId="7720fcc2-527f-4800-a8fe-d0dc1d9204f3" providerId="ADAL" clId="{092B5BD4-F45B-4D1A-9218-F9533A248DB5}" dt="2024-06-12T22:28:14.017" v="1295" actId="478"/>
          <ac:picMkLst>
            <pc:docMk/>
            <pc:sldMk cId="2806058639" sldId="526"/>
            <ac:picMk id="8" creationId="{5FA1CB2B-D86C-131D-FA0F-E2405A3DB84B}"/>
          </ac:picMkLst>
        </pc:picChg>
        <pc:picChg chg="mod">
          <ac:chgData name="AMADOR DURAN TORO" userId="7720fcc2-527f-4800-a8fe-d0dc1d9204f3" providerId="ADAL" clId="{092B5BD4-F45B-4D1A-9218-F9533A248DB5}" dt="2024-06-15T20:30:51.238" v="2451"/>
          <ac:picMkLst>
            <pc:docMk/>
            <pc:sldMk cId="2806058639" sldId="526"/>
            <ac:picMk id="8" creationId="{909503AB-47D3-C77B-D137-38D9BC8C824C}"/>
          </ac:picMkLst>
        </pc:picChg>
        <pc:picChg chg="mod">
          <ac:chgData name="AMADOR DURAN TORO" userId="7720fcc2-527f-4800-a8fe-d0dc1d9204f3" providerId="ADAL" clId="{092B5BD4-F45B-4D1A-9218-F9533A248DB5}" dt="2024-06-15T20:31:10.045" v="2462"/>
          <ac:picMkLst>
            <pc:docMk/>
            <pc:sldMk cId="2806058639" sldId="526"/>
            <ac:picMk id="17" creationId="{909503AB-47D3-C77B-D137-38D9BC8C824C}"/>
          </ac:picMkLst>
        </pc:picChg>
        <pc:picChg chg="mod">
          <ac:chgData name="AMADOR DURAN TORO" userId="7720fcc2-527f-4800-a8fe-d0dc1d9204f3" providerId="ADAL" clId="{092B5BD4-F45B-4D1A-9218-F9533A248DB5}" dt="2024-06-15T20:31:20.787" v="2466"/>
          <ac:picMkLst>
            <pc:docMk/>
            <pc:sldMk cId="2806058639" sldId="526"/>
            <ac:picMk id="23" creationId="{909503AB-47D3-C77B-D137-38D9BC8C824C}"/>
          </ac:picMkLst>
        </pc:picChg>
      </pc:sldChg>
      <pc:sldChg chg="addSp delSp modSp add mod">
        <pc:chgData name="AMADOR DURAN TORO" userId="7720fcc2-527f-4800-a8fe-d0dc1d9204f3" providerId="ADAL" clId="{092B5BD4-F45B-4D1A-9218-F9533A248DB5}" dt="2024-06-15T20:52:54.621" v="2615" actId="1038"/>
        <pc:sldMkLst>
          <pc:docMk/>
          <pc:sldMk cId="2972549464" sldId="527"/>
        </pc:sldMkLst>
        <pc:spChg chg="mod">
          <ac:chgData name="AMADOR DURAN TORO" userId="7720fcc2-527f-4800-a8fe-d0dc1d9204f3" providerId="ADAL" clId="{092B5BD4-F45B-4D1A-9218-F9533A248DB5}" dt="2024-06-15T20:52:43.005" v="2599"/>
          <ac:spMkLst>
            <pc:docMk/>
            <pc:sldMk cId="2972549464" sldId="527"/>
            <ac:spMk id="3" creationId="{77352049-9690-4644-B1F4-7FD6884F2A83}"/>
          </ac:spMkLst>
        </pc:spChg>
        <pc:picChg chg="del">
          <ac:chgData name="AMADOR DURAN TORO" userId="7720fcc2-527f-4800-a8fe-d0dc1d9204f3" providerId="ADAL" clId="{092B5BD4-F45B-4D1A-9218-F9533A248DB5}" dt="2024-06-12T22:29:34.442" v="1377" actId="478"/>
          <ac:picMkLst>
            <pc:docMk/>
            <pc:sldMk cId="2972549464" sldId="527"/>
            <ac:picMk id="7" creationId="{76AC0BED-85A5-3DB9-B556-307E1D85D24B}"/>
          </ac:picMkLst>
        </pc:picChg>
        <pc:picChg chg="add mod modCrop">
          <ac:chgData name="AMADOR DURAN TORO" userId="7720fcc2-527f-4800-a8fe-d0dc1d9204f3" providerId="ADAL" clId="{092B5BD4-F45B-4D1A-9218-F9533A248DB5}" dt="2024-06-15T20:52:51.949" v="2614" actId="1036"/>
          <ac:picMkLst>
            <pc:docMk/>
            <pc:sldMk cId="2972549464" sldId="527"/>
            <ac:picMk id="8" creationId="{0230950B-C0A9-A6D3-321D-64DFAF676D46}"/>
          </ac:picMkLst>
        </pc:picChg>
        <pc:picChg chg="add mod modCrop">
          <ac:chgData name="AMADOR DURAN TORO" userId="7720fcc2-527f-4800-a8fe-d0dc1d9204f3" providerId="ADAL" clId="{092B5BD4-F45B-4D1A-9218-F9533A248DB5}" dt="2024-06-15T20:52:54.621" v="2615" actId="1038"/>
          <ac:picMkLst>
            <pc:docMk/>
            <pc:sldMk cId="2972549464" sldId="527"/>
            <ac:picMk id="10" creationId="{1B3880E4-744D-6FED-39F2-E26ACDC3B77E}"/>
          </ac:picMkLst>
        </pc:picChg>
      </pc:sldChg>
      <pc:sldChg chg="addSp delSp modSp add mod">
        <pc:chgData name="AMADOR DURAN TORO" userId="7720fcc2-527f-4800-a8fe-d0dc1d9204f3" providerId="ADAL" clId="{092B5BD4-F45B-4D1A-9218-F9533A248DB5}" dt="2024-06-15T20:54:37.649" v="2692" actId="1038"/>
        <pc:sldMkLst>
          <pc:docMk/>
          <pc:sldMk cId="1797393039" sldId="528"/>
        </pc:sldMkLst>
        <pc:spChg chg="mod">
          <ac:chgData name="AMADOR DURAN TORO" userId="7720fcc2-527f-4800-a8fe-d0dc1d9204f3" providerId="ADAL" clId="{092B5BD4-F45B-4D1A-9218-F9533A248DB5}" dt="2024-06-15T20:54:27.290" v="2675" actId="20577"/>
          <ac:spMkLst>
            <pc:docMk/>
            <pc:sldMk cId="1797393039" sldId="528"/>
            <ac:spMk id="3" creationId="{77352049-9690-4644-B1F4-7FD6884F2A83}"/>
          </ac:spMkLst>
        </pc:spChg>
        <pc:picChg chg="add mod modCrop">
          <ac:chgData name="AMADOR DURAN TORO" userId="7720fcc2-527f-4800-a8fe-d0dc1d9204f3" providerId="ADAL" clId="{092B5BD4-F45B-4D1A-9218-F9533A248DB5}" dt="2024-06-15T20:54:35.003" v="2691" actId="1038"/>
          <ac:picMkLst>
            <pc:docMk/>
            <pc:sldMk cId="1797393039" sldId="528"/>
            <ac:picMk id="7" creationId="{9D673680-0643-56A4-B726-49383BABF580}"/>
          </ac:picMkLst>
        </pc:picChg>
        <pc:picChg chg="del">
          <ac:chgData name="AMADOR DURAN TORO" userId="7720fcc2-527f-4800-a8fe-d0dc1d9204f3" providerId="ADAL" clId="{092B5BD4-F45B-4D1A-9218-F9533A248DB5}" dt="2024-06-12T22:30:43.941" v="1413" actId="478"/>
          <ac:picMkLst>
            <pc:docMk/>
            <pc:sldMk cId="1797393039" sldId="528"/>
            <ac:picMk id="8" creationId="{0230950B-C0A9-A6D3-321D-64DFAF676D46}"/>
          </ac:picMkLst>
        </pc:picChg>
        <pc:picChg chg="del">
          <ac:chgData name="AMADOR DURAN TORO" userId="7720fcc2-527f-4800-a8fe-d0dc1d9204f3" providerId="ADAL" clId="{092B5BD4-F45B-4D1A-9218-F9533A248DB5}" dt="2024-06-12T22:30:45.877" v="1414" actId="478"/>
          <ac:picMkLst>
            <pc:docMk/>
            <pc:sldMk cId="1797393039" sldId="528"/>
            <ac:picMk id="10" creationId="{1B3880E4-744D-6FED-39F2-E26ACDC3B77E}"/>
          </ac:picMkLst>
        </pc:picChg>
        <pc:picChg chg="add mod modCrop">
          <ac:chgData name="AMADOR DURAN TORO" userId="7720fcc2-527f-4800-a8fe-d0dc1d9204f3" providerId="ADAL" clId="{092B5BD4-F45B-4D1A-9218-F9533A248DB5}" dt="2024-06-15T20:54:37.649" v="2692" actId="1038"/>
          <ac:picMkLst>
            <pc:docMk/>
            <pc:sldMk cId="1797393039" sldId="528"/>
            <ac:picMk id="11" creationId="{5DDB3CBA-CCC5-A393-A6B9-6E6E07F8D2DE}"/>
          </ac:picMkLst>
        </pc:picChg>
      </pc:sldChg>
      <pc:sldChg chg="addSp delSp modSp add mod">
        <pc:chgData name="AMADOR DURAN TORO" userId="7720fcc2-527f-4800-a8fe-d0dc1d9204f3" providerId="ADAL" clId="{092B5BD4-F45B-4D1A-9218-F9533A248DB5}" dt="2024-06-15T22:51:19.602" v="3183"/>
        <pc:sldMkLst>
          <pc:docMk/>
          <pc:sldMk cId="1340707984" sldId="529"/>
        </pc:sldMkLst>
        <pc:spChg chg="mod">
          <ac:chgData name="AMADOR DURAN TORO" userId="7720fcc2-527f-4800-a8fe-d0dc1d9204f3" providerId="ADAL" clId="{092B5BD4-F45B-4D1A-9218-F9533A248DB5}" dt="2024-06-15T22:50:54.032" v="3182" actId="5793"/>
          <ac:spMkLst>
            <pc:docMk/>
            <pc:sldMk cId="1340707984" sldId="529"/>
            <ac:spMk id="3" creationId="{77352049-9690-4644-B1F4-7FD6884F2A83}"/>
          </ac:spMkLst>
        </pc:spChg>
        <pc:grpChg chg="mod">
          <ac:chgData name="AMADOR DURAN TORO" userId="7720fcc2-527f-4800-a8fe-d0dc1d9204f3" providerId="ADAL" clId="{092B5BD4-F45B-4D1A-9218-F9533A248DB5}" dt="2024-06-12T22:32:11.201" v="1440" actId="1036"/>
          <ac:grpSpMkLst>
            <pc:docMk/>
            <pc:sldMk cId="1340707984" sldId="529"/>
            <ac:grpSpMk id="14" creationId="{741232EA-FE2E-48FB-94E4-BA33B6581AE7}"/>
          </ac:grpSpMkLst>
        </pc:grpChg>
        <pc:picChg chg="add mod">
          <ac:chgData name="AMADOR DURAN TORO" userId="7720fcc2-527f-4800-a8fe-d0dc1d9204f3" providerId="ADAL" clId="{092B5BD4-F45B-4D1A-9218-F9533A248DB5}" dt="2024-06-15T22:51:19.602" v="3183"/>
          <ac:picMkLst>
            <pc:docMk/>
            <pc:sldMk cId="1340707984" sldId="529"/>
            <ac:picMk id="2" creationId="{740B7671-C382-1EA9-6BDF-AB4BD904F845}"/>
          </ac:picMkLst>
        </pc:picChg>
        <pc:picChg chg="del">
          <ac:chgData name="AMADOR DURAN TORO" userId="7720fcc2-527f-4800-a8fe-d0dc1d9204f3" providerId="ADAL" clId="{092B5BD4-F45B-4D1A-9218-F9533A248DB5}" dt="2024-06-12T22:32:01.274" v="1428" actId="478"/>
          <ac:picMkLst>
            <pc:docMk/>
            <pc:sldMk cId="1340707984" sldId="529"/>
            <ac:picMk id="7" creationId="{9D673680-0643-56A4-B726-49383BABF580}"/>
          </ac:picMkLst>
        </pc:picChg>
        <pc:picChg chg="del">
          <ac:chgData name="AMADOR DURAN TORO" userId="7720fcc2-527f-4800-a8fe-d0dc1d9204f3" providerId="ADAL" clId="{092B5BD4-F45B-4D1A-9218-F9533A248DB5}" dt="2024-06-12T22:32:03.060" v="1429" actId="478"/>
          <ac:picMkLst>
            <pc:docMk/>
            <pc:sldMk cId="1340707984" sldId="529"/>
            <ac:picMk id="11" creationId="{5DDB3CBA-CCC5-A393-A6B9-6E6E07F8D2DE}"/>
          </ac:picMkLst>
        </pc:picChg>
      </pc:sldChg>
      <pc:sldChg chg="addSp modSp add mod">
        <pc:chgData name="AMADOR DURAN TORO" userId="7720fcc2-527f-4800-a8fe-d0dc1d9204f3" providerId="ADAL" clId="{092B5BD4-F45B-4D1A-9218-F9533A248DB5}" dt="2024-06-15T23:05:25.823" v="3654"/>
        <pc:sldMkLst>
          <pc:docMk/>
          <pc:sldMk cId="3578085294" sldId="530"/>
        </pc:sldMkLst>
        <pc:spChg chg="mod">
          <ac:chgData name="AMADOR DURAN TORO" userId="7720fcc2-527f-4800-a8fe-d0dc1d9204f3" providerId="ADAL" clId="{092B5BD4-F45B-4D1A-9218-F9533A248DB5}" dt="2024-06-15T23:05:07.071" v="3653" actId="20577"/>
          <ac:spMkLst>
            <pc:docMk/>
            <pc:sldMk cId="3578085294" sldId="530"/>
            <ac:spMk id="3" creationId="{77352049-9690-4644-B1F4-7FD6884F2A83}"/>
          </ac:spMkLst>
        </pc:spChg>
        <pc:picChg chg="add mod">
          <ac:chgData name="AMADOR DURAN TORO" userId="7720fcc2-527f-4800-a8fe-d0dc1d9204f3" providerId="ADAL" clId="{092B5BD4-F45B-4D1A-9218-F9533A248DB5}" dt="2024-06-15T23:05:25.823" v="3654"/>
          <ac:picMkLst>
            <pc:docMk/>
            <pc:sldMk cId="3578085294" sldId="530"/>
            <ac:picMk id="2" creationId="{5F4D8C55-9086-94D1-6F6D-DFEE4A0ED771}"/>
          </ac:picMkLst>
        </pc:picChg>
      </pc:sldChg>
      <pc:sldChg chg="addSp modSp add mod">
        <pc:chgData name="AMADOR DURAN TORO" userId="7720fcc2-527f-4800-a8fe-d0dc1d9204f3" providerId="ADAL" clId="{092B5BD4-F45B-4D1A-9218-F9533A248DB5}" dt="2024-06-15T23:05:26.601" v="3655"/>
        <pc:sldMkLst>
          <pc:docMk/>
          <pc:sldMk cId="2981515710" sldId="531"/>
        </pc:sldMkLst>
        <pc:spChg chg="mod">
          <ac:chgData name="AMADOR DURAN TORO" userId="7720fcc2-527f-4800-a8fe-d0dc1d9204f3" providerId="ADAL" clId="{092B5BD4-F45B-4D1A-9218-F9533A248DB5}" dt="2024-06-15T22:56:14.625" v="3570" actId="20577"/>
          <ac:spMkLst>
            <pc:docMk/>
            <pc:sldMk cId="2981515710" sldId="531"/>
            <ac:spMk id="3" creationId="{77352049-9690-4644-B1F4-7FD6884F2A83}"/>
          </ac:spMkLst>
        </pc:spChg>
        <pc:picChg chg="add mod">
          <ac:chgData name="AMADOR DURAN TORO" userId="7720fcc2-527f-4800-a8fe-d0dc1d9204f3" providerId="ADAL" clId="{092B5BD4-F45B-4D1A-9218-F9533A248DB5}" dt="2024-06-15T23:05:26.601" v="3655"/>
          <ac:picMkLst>
            <pc:docMk/>
            <pc:sldMk cId="2981515710" sldId="531"/>
            <ac:picMk id="2" creationId="{7A050C64-7CA3-4104-4DEE-D2D9FABB6EA3}"/>
          </ac:picMkLst>
        </pc:picChg>
      </pc:sldChg>
      <pc:sldChg chg="modSp add mod ord modShow">
        <pc:chgData name="AMADOR DURAN TORO" userId="7720fcc2-527f-4800-a8fe-d0dc1d9204f3" providerId="ADAL" clId="{092B5BD4-F45B-4D1A-9218-F9533A248DB5}" dt="2024-06-15T22:58:21.713" v="3614"/>
        <pc:sldMkLst>
          <pc:docMk/>
          <pc:sldMk cId="2363766460" sldId="532"/>
        </pc:sldMkLst>
        <pc:spChg chg="mod">
          <ac:chgData name="AMADOR DURAN TORO" userId="7720fcc2-527f-4800-a8fe-d0dc1d9204f3" providerId="ADAL" clId="{092B5BD4-F45B-4D1A-9218-F9533A248DB5}" dt="2024-06-12T22:33:55.284" v="1582" actId="20577"/>
          <ac:spMkLst>
            <pc:docMk/>
            <pc:sldMk cId="2363766460" sldId="532"/>
            <ac:spMk id="3" creationId="{77352049-9690-4644-B1F4-7FD6884F2A83}"/>
          </ac:spMkLst>
        </pc:spChg>
        <pc:spChg chg="mod">
          <ac:chgData name="AMADOR DURAN TORO" userId="7720fcc2-527f-4800-a8fe-d0dc1d9204f3" providerId="ADAL" clId="{092B5BD4-F45B-4D1A-9218-F9533A248DB5}" dt="2024-06-12T22:33:42.733" v="1568" actId="14100"/>
          <ac:spMkLst>
            <pc:docMk/>
            <pc:sldMk cId="2363766460" sldId="532"/>
            <ac:spMk id="15" creationId="{95D5D740-107B-4154-B0BB-BC55A4D83B60}"/>
          </ac:spMkLst>
        </pc:spChg>
        <pc:grpChg chg="mod">
          <ac:chgData name="AMADOR DURAN TORO" userId="7720fcc2-527f-4800-a8fe-d0dc1d9204f3" providerId="ADAL" clId="{092B5BD4-F45B-4D1A-9218-F9533A248DB5}" dt="2024-06-12T22:33:47.851" v="1571" actId="1036"/>
          <ac:grpSpMkLst>
            <pc:docMk/>
            <pc:sldMk cId="2363766460" sldId="532"/>
            <ac:grpSpMk id="14" creationId="{741232EA-FE2E-48FB-94E4-BA33B6581AE7}"/>
          </ac:grpSpMkLst>
        </pc:grpChg>
      </pc:sldChg>
      <pc:sldChg chg="modSp add mod ord modShow">
        <pc:chgData name="AMADOR DURAN TORO" userId="7720fcc2-527f-4800-a8fe-d0dc1d9204f3" providerId="ADAL" clId="{092B5BD4-F45B-4D1A-9218-F9533A248DB5}" dt="2024-06-15T22:58:14.902" v="3612"/>
        <pc:sldMkLst>
          <pc:docMk/>
          <pc:sldMk cId="2373198133" sldId="533"/>
        </pc:sldMkLst>
        <pc:spChg chg="mod">
          <ac:chgData name="AMADOR DURAN TORO" userId="7720fcc2-527f-4800-a8fe-d0dc1d9204f3" providerId="ADAL" clId="{092B5BD4-F45B-4D1A-9218-F9533A248DB5}" dt="2024-06-12T22:34:08.414" v="1595" actId="20577"/>
          <ac:spMkLst>
            <pc:docMk/>
            <pc:sldMk cId="2373198133" sldId="533"/>
            <ac:spMk id="3" creationId="{77352049-9690-4644-B1F4-7FD6884F2A83}"/>
          </ac:spMkLst>
        </pc:spChg>
      </pc:sldChg>
      <pc:sldChg chg="addSp delSp modSp add mod">
        <pc:chgData name="AMADOR DURAN TORO" userId="7720fcc2-527f-4800-a8fe-d0dc1d9204f3" providerId="ADAL" clId="{092B5BD4-F45B-4D1A-9218-F9533A248DB5}" dt="2024-06-15T23:09:13.763" v="3779" actId="1037"/>
        <pc:sldMkLst>
          <pc:docMk/>
          <pc:sldMk cId="2489474827" sldId="534"/>
        </pc:sldMkLst>
        <pc:spChg chg="mod">
          <ac:chgData name="AMADOR DURAN TORO" userId="7720fcc2-527f-4800-a8fe-d0dc1d9204f3" providerId="ADAL" clId="{092B5BD4-F45B-4D1A-9218-F9533A248DB5}" dt="2024-06-12T22:34:32.106" v="1614" actId="20577"/>
          <ac:spMkLst>
            <pc:docMk/>
            <pc:sldMk cId="2489474827" sldId="534"/>
            <ac:spMk id="3" creationId="{77352049-9690-4644-B1F4-7FD6884F2A83}"/>
          </ac:spMkLst>
        </pc:spChg>
        <pc:spChg chg="mod">
          <ac:chgData name="AMADOR DURAN TORO" userId="7720fcc2-527f-4800-a8fe-d0dc1d9204f3" providerId="ADAL" clId="{092B5BD4-F45B-4D1A-9218-F9533A248DB5}" dt="2024-06-15T22:57:33.395" v="3575"/>
          <ac:spMkLst>
            <pc:docMk/>
            <pc:sldMk cId="2489474827" sldId="534"/>
            <ac:spMk id="8" creationId="{9A129C45-F0E3-30CE-F328-A529E549F212}"/>
          </ac:spMkLst>
        </pc:spChg>
        <pc:grpChg chg="add mod">
          <ac:chgData name="AMADOR DURAN TORO" userId="7720fcc2-527f-4800-a8fe-d0dc1d9204f3" providerId="ADAL" clId="{092B5BD4-F45B-4D1A-9218-F9533A248DB5}" dt="2024-06-15T22:57:36.814" v="3610" actId="1035"/>
          <ac:grpSpMkLst>
            <pc:docMk/>
            <pc:sldMk cId="2489474827" sldId="534"/>
            <ac:grpSpMk id="2" creationId="{B4FD71E6-EBCA-5CCD-0520-6E28543FDE29}"/>
          </ac:grpSpMkLst>
        </pc:grpChg>
        <pc:grpChg chg="del">
          <ac:chgData name="AMADOR DURAN TORO" userId="7720fcc2-527f-4800-a8fe-d0dc1d9204f3" providerId="ADAL" clId="{092B5BD4-F45B-4D1A-9218-F9533A248DB5}" dt="2024-06-15T22:57:23.008" v="3574" actId="478"/>
          <ac:grpSpMkLst>
            <pc:docMk/>
            <pc:sldMk cId="2489474827" sldId="534"/>
            <ac:grpSpMk id="14" creationId="{741232EA-FE2E-48FB-94E4-BA33B6581AE7}"/>
          </ac:grpSpMkLst>
        </pc:grpChg>
        <pc:picChg chg="add mod">
          <ac:chgData name="AMADOR DURAN TORO" userId="7720fcc2-527f-4800-a8fe-d0dc1d9204f3" providerId="ADAL" clId="{092B5BD4-F45B-4D1A-9218-F9533A248DB5}" dt="2024-06-12T22:34:57.085" v="1619" actId="14861"/>
          <ac:picMkLst>
            <pc:docMk/>
            <pc:sldMk cId="2489474827" sldId="534"/>
            <ac:picMk id="7" creationId="{2F76002A-86B8-21BE-3B44-404959F7DA54}"/>
          </ac:picMkLst>
        </pc:picChg>
        <pc:picChg chg="mod">
          <ac:chgData name="AMADOR DURAN TORO" userId="7720fcc2-527f-4800-a8fe-d0dc1d9204f3" providerId="ADAL" clId="{092B5BD4-F45B-4D1A-9218-F9533A248DB5}" dt="2024-06-15T22:57:33.395" v="3575"/>
          <ac:picMkLst>
            <pc:docMk/>
            <pc:sldMk cId="2489474827" sldId="534"/>
            <ac:picMk id="9" creationId="{A842E289-2CB4-B036-EEBE-A78960510A33}"/>
          </ac:picMkLst>
        </pc:picChg>
        <pc:picChg chg="add del mod">
          <ac:chgData name="AMADOR DURAN TORO" userId="7720fcc2-527f-4800-a8fe-d0dc1d9204f3" providerId="ADAL" clId="{092B5BD4-F45B-4D1A-9218-F9533A248DB5}" dt="2024-06-15T23:06:03.256" v="3659" actId="478"/>
          <ac:picMkLst>
            <pc:docMk/>
            <pc:sldMk cId="2489474827" sldId="534"/>
            <ac:picMk id="11" creationId="{9D5EC983-9922-DA2A-7C2B-55E5C1E578C5}"/>
          </ac:picMkLst>
        </pc:picChg>
        <pc:picChg chg="add del mod">
          <ac:chgData name="AMADOR DURAN TORO" userId="7720fcc2-527f-4800-a8fe-d0dc1d9204f3" providerId="ADAL" clId="{092B5BD4-F45B-4D1A-9218-F9533A248DB5}" dt="2024-06-15T23:07:40.140" v="3674" actId="478"/>
          <ac:picMkLst>
            <pc:docMk/>
            <pc:sldMk cId="2489474827" sldId="534"/>
            <ac:picMk id="12" creationId="{69E7A464-FBF0-EDB9-4DCC-6DF152994646}"/>
          </ac:picMkLst>
        </pc:picChg>
        <pc:picChg chg="add mod">
          <ac:chgData name="AMADOR DURAN TORO" userId="7720fcc2-527f-4800-a8fe-d0dc1d9204f3" providerId="ADAL" clId="{092B5BD4-F45B-4D1A-9218-F9533A248DB5}" dt="2024-06-15T23:09:13.763" v="3779" actId="1037"/>
          <ac:picMkLst>
            <pc:docMk/>
            <pc:sldMk cId="2489474827" sldId="534"/>
            <ac:picMk id="17" creationId="{48FDE799-0BEC-9071-7AE4-959286D1AD4B}"/>
          </ac:picMkLst>
        </pc:picChg>
      </pc:sldChg>
      <pc:sldChg chg="addSp delSp modSp add mod">
        <pc:chgData name="AMADOR DURAN TORO" userId="7720fcc2-527f-4800-a8fe-d0dc1d9204f3" providerId="ADAL" clId="{092B5BD4-F45B-4D1A-9218-F9533A248DB5}" dt="2024-06-15T20:29:50.137" v="2428" actId="1038"/>
        <pc:sldMkLst>
          <pc:docMk/>
          <pc:sldMk cId="4277658118" sldId="535"/>
        </pc:sldMkLst>
        <pc:picChg chg="del">
          <ac:chgData name="AMADOR DURAN TORO" userId="7720fcc2-527f-4800-a8fe-d0dc1d9204f3" providerId="ADAL" clId="{092B5BD4-F45B-4D1A-9218-F9533A248DB5}" dt="2024-06-15T20:28:26.118" v="2353" actId="478"/>
          <ac:picMkLst>
            <pc:docMk/>
            <pc:sldMk cId="4277658118" sldId="535"/>
            <ac:picMk id="8" creationId="{ECBB5198-F0C9-379D-B152-71971F751B69}"/>
          </ac:picMkLst>
        </pc:picChg>
        <pc:picChg chg="del">
          <ac:chgData name="AMADOR DURAN TORO" userId="7720fcc2-527f-4800-a8fe-d0dc1d9204f3" providerId="ADAL" clId="{092B5BD4-F45B-4D1A-9218-F9533A248DB5}" dt="2024-06-15T20:28:25.125" v="2352" actId="478"/>
          <ac:picMkLst>
            <pc:docMk/>
            <pc:sldMk cId="4277658118" sldId="535"/>
            <ac:picMk id="9" creationId="{3AB5095A-0524-2CD5-BF44-FC36B5B0EF04}"/>
          </ac:picMkLst>
        </pc:picChg>
        <pc:picChg chg="add mod modCrop">
          <ac:chgData name="AMADOR DURAN TORO" userId="7720fcc2-527f-4800-a8fe-d0dc1d9204f3" providerId="ADAL" clId="{092B5BD4-F45B-4D1A-9218-F9533A248DB5}" dt="2024-06-15T20:29:50.137" v="2428" actId="1038"/>
          <ac:picMkLst>
            <pc:docMk/>
            <pc:sldMk cId="4277658118" sldId="535"/>
            <ac:picMk id="11" creationId="{65D32CE9-AB1B-DA93-3AAA-8250E60E4B6E}"/>
          </ac:picMkLst>
        </pc:picChg>
      </pc:sldChg>
      <pc:sldChg chg="delSp modSp add mod">
        <pc:chgData name="AMADOR DURAN TORO" userId="7720fcc2-527f-4800-a8fe-d0dc1d9204f3" providerId="ADAL" clId="{092B5BD4-F45B-4D1A-9218-F9533A248DB5}" dt="2024-06-15T23:03:54.117" v="3618" actId="113"/>
        <pc:sldMkLst>
          <pc:docMk/>
          <pc:sldMk cId="3659680253" sldId="536"/>
        </pc:sldMkLst>
        <pc:spChg chg="mod">
          <ac:chgData name="AMADOR DURAN TORO" userId="7720fcc2-527f-4800-a8fe-d0dc1d9204f3" providerId="ADAL" clId="{092B5BD4-F45B-4D1A-9218-F9533A248DB5}" dt="2024-06-15T23:03:54.117" v="3618" actId="113"/>
          <ac:spMkLst>
            <pc:docMk/>
            <pc:sldMk cId="3659680253" sldId="536"/>
            <ac:spMk id="3" creationId="{77352049-9690-4644-B1F4-7FD6884F2A83}"/>
          </ac:spMkLst>
        </pc:spChg>
        <pc:picChg chg="del">
          <ac:chgData name="AMADOR DURAN TORO" userId="7720fcc2-527f-4800-a8fe-d0dc1d9204f3" providerId="ADAL" clId="{092B5BD4-F45B-4D1A-9218-F9533A248DB5}" dt="2024-06-15T20:54:52.265" v="2694" actId="478"/>
          <ac:picMkLst>
            <pc:docMk/>
            <pc:sldMk cId="3659680253" sldId="536"/>
            <ac:picMk id="7" creationId="{9D673680-0643-56A4-B726-49383BABF580}"/>
          </ac:picMkLst>
        </pc:picChg>
        <pc:picChg chg="del">
          <ac:chgData name="AMADOR DURAN TORO" userId="7720fcc2-527f-4800-a8fe-d0dc1d9204f3" providerId="ADAL" clId="{092B5BD4-F45B-4D1A-9218-F9533A248DB5}" dt="2024-06-15T20:54:53.574" v="2695" actId="478"/>
          <ac:picMkLst>
            <pc:docMk/>
            <pc:sldMk cId="3659680253" sldId="536"/>
            <ac:picMk id="11" creationId="{5DDB3CBA-CCC5-A393-A6B9-6E6E07F8D2DE}"/>
          </ac:picMkLst>
        </pc:picChg>
      </pc:sldChg>
      <pc:sldChg chg="modSp add del mod">
        <pc:chgData name="AMADOR DURAN TORO" userId="7720fcc2-527f-4800-a8fe-d0dc1d9204f3" providerId="ADAL" clId="{092B5BD4-F45B-4D1A-9218-F9533A248DB5}" dt="2024-06-15T21:04:11.579" v="2952" actId="2696"/>
        <pc:sldMkLst>
          <pc:docMk/>
          <pc:sldMk cId="227343500" sldId="537"/>
        </pc:sldMkLst>
        <pc:spChg chg="mod">
          <ac:chgData name="AMADOR DURAN TORO" userId="7720fcc2-527f-4800-a8fe-d0dc1d9204f3" providerId="ADAL" clId="{092B5BD4-F45B-4D1A-9218-F9533A248DB5}" dt="2024-06-15T21:03:51.559" v="2950" actId="113"/>
          <ac:spMkLst>
            <pc:docMk/>
            <pc:sldMk cId="227343500" sldId="537"/>
            <ac:spMk id="3" creationId="{77352049-9690-4644-B1F4-7FD6884F2A83}"/>
          </ac:spMkLst>
        </pc:spChg>
      </pc:sldChg>
      <pc:sldChg chg="addSp modSp add mod">
        <pc:chgData name="AMADOR DURAN TORO" userId="7720fcc2-527f-4800-a8fe-d0dc1d9204f3" providerId="ADAL" clId="{092B5BD4-F45B-4D1A-9218-F9533A248DB5}" dt="2024-06-15T23:04:30.592" v="3622" actId="113"/>
        <pc:sldMkLst>
          <pc:docMk/>
          <pc:sldMk cId="3719907201" sldId="538"/>
        </pc:sldMkLst>
        <pc:spChg chg="add mod">
          <ac:chgData name="AMADOR DURAN TORO" userId="7720fcc2-527f-4800-a8fe-d0dc1d9204f3" providerId="ADAL" clId="{092B5BD4-F45B-4D1A-9218-F9533A248DB5}" dt="2024-06-15T21:04:49.217" v="2963" actId="14100"/>
          <ac:spMkLst>
            <pc:docMk/>
            <pc:sldMk cId="3719907201" sldId="538"/>
            <ac:spMk id="2" creationId="{68F5A8B0-5472-9F25-7DE5-A47B90015FCB}"/>
          </ac:spMkLst>
        </pc:spChg>
        <pc:spChg chg="mod">
          <ac:chgData name="AMADOR DURAN TORO" userId="7720fcc2-527f-4800-a8fe-d0dc1d9204f3" providerId="ADAL" clId="{092B5BD4-F45B-4D1A-9218-F9533A248DB5}" dt="2024-06-15T23:04:30.592" v="3622" actId="113"/>
          <ac:spMkLst>
            <pc:docMk/>
            <pc:sldMk cId="3719907201" sldId="538"/>
            <ac:spMk id="3" creationId="{77352049-9690-4644-B1F4-7FD6884F2A83}"/>
          </ac:spMkLst>
        </pc:spChg>
      </pc:sldChg>
      <pc:sldMasterChg chg="modSp mod">
        <pc:chgData name="AMADOR DURAN TORO" userId="7720fcc2-527f-4800-a8fe-d0dc1d9204f3" providerId="ADAL" clId="{092B5BD4-F45B-4D1A-9218-F9533A248DB5}" dt="2024-06-15T22:57:16.832" v="3573" actId="6549"/>
        <pc:sldMasterMkLst>
          <pc:docMk/>
          <pc:sldMasterMk cId="1989362016" sldId="2147483648"/>
        </pc:sldMasterMkLst>
        <pc:spChg chg="mod">
          <ac:chgData name="AMADOR DURAN TORO" userId="7720fcc2-527f-4800-a8fe-d0dc1d9204f3" providerId="ADAL" clId="{092B5BD4-F45B-4D1A-9218-F9533A248DB5}" dt="2024-06-15T22:57:16.832" v="3573" actId="6549"/>
          <ac:spMkLst>
            <pc:docMk/>
            <pc:sldMasterMk cId="1989362016" sldId="2147483648"/>
            <ac:spMk id="18" creationId="{4F4625B4-2C4F-4ACC-83D1-737FCE3F8E71}"/>
          </ac:spMkLst>
        </pc:spChg>
      </pc:sldMasterChg>
    </pc:docChg>
  </pc:docChgLst>
  <pc:docChgLst>
    <pc:chgData name="Amador DURAN TORO" userId="7720fcc2-527f-4800-a8fe-d0dc1d9204f3" providerId="ADAL" clId="{7174A33F-45BB-4997-B0CB-8739A311039B}"/>
    <pc:docChg chg="undo custSel addSld delSld modSld sldOrd modMainMaster modNotesMaster modHandout">
      <pc:chgData name="Amador DURAN TORO" userId="7720fcc2-527f-4800-a8fe-d0dc1d9204f3" providerId="ADAL" clId="{7174A33F-45BB-4997-B0CB-8739A311039B}" dt="2024-05-31T09:47:08.405" v="1331"/>
      <pc:docMkLst>
        <pc:docMk/>
      </pc:docMkLst>
      <pc:sldChg chg="modSp mod modNotes">
        <pc:chgData name="Amador DURAN TORO" userId="7720fcc2-527f-4800-a8fe-d0dc1d9204f3" providerId="ADAL" clId="{7174A33F-45BB-4997-B0CB-8739A311039B}" dt="2024-05-31T09:47:08.405" v="1331"/>
        <pc:sldMkLst>
          <pc:docMk/>
          <pc:sldMk cId="4225427468" sldId="256"/>
        </pc:sldMkLst>
        <pc:spChg chg="mod">
          <ac:chgData name="Amador DURAN TORO" userId="7720fcc2-527f-4800-a8fe-d0dc1d9204f3" providerId="ADAL" clId="{7174A33F-45BB-4997-B0CB-8739A311039B}" dt="2024-05-31T09:29:45.761" v="961" actId="20577"/>
          <ac:spMkLst>
            <pc:docMk/>
            <pc:sldMk cId="4225427468" sldId="256"/>
            <ac:spMk id="3" creationId="{FAD65A74-62FF-415B-93A0-FDC83884235E}"/>
          </ac:spMkLst>
        </pc:spChg>
        <pc:spChg chg="mod">
          <ac:chgData name="Amador DURAN TORO" userId="7720fcc2-527f-4800-a8fe-d0dc1d9204f3" providerId="ADAL" clId="{7174A33F-45BB-4997-B0CB-8739A311039B}" dt="2024-05-31T08:31:31.098" v="112" actId="6549"/>
          <ac:spMkLst>
            <pc:docMk/>
            <pc:sldMk cId="4225427468" sldId="256"/>
            <ac:spMk id="8" creationId="{511B090F-A1A5-4F4C-92D8-3B8C2E6397A2}"/>
          </ac:spMkLst>
        </pc:spChg>
        <pc:spChg chg="mod">
          <ac:chgData name="Amador DURAN TORO" userId="7720fcc2-527f-4800-a8fe-d0dc1d9204f3" providerId="ADAL" clId="{7174A33F-45BB-4997-B0CB-8739A311039B}" dt="2024-05-31T08:35:46.889" v="299" actId="20577"/>
          <ac:spMkLst>
            <pc:docMk/>
            <pc:sldMk cId="4225427468" sldId="256"/>
            <ac:spMk id="9" creationId="{952FD741-2CC5-459C-AD5B-44923B039A99}"/>
          </ac:spMkLst>
        </pc:spChg>
      </pc:sldChg>
      <pc:sldChg chg="del mod ord modShow">
        <pc:chgData name="Amador DURAN TORO" userId="7720fcc2-527f-4800-a8fe-d0dc1d9204f3" providerId="ADAL" clId="{7174A33F-45BB-4997-B0CB-8739A311039B}" dt="2024-05-31T09:27:30.520" v="955" actId="2696"/>
        <pc:sldMkLst>
          <pc:docMk/>
          <pc:sldMk cId="25992021" sldId="391"/>
        </pc:sldMkLst>
      </pc:sldChg>
      <pc:sldChg chg="addSp delSp modSp mod modNotes">
        <pc:chgData name="Amador DURAN TORO" userId="7720fcc2-527f-4800-a8fe-d0dc1d9204f3" providerId="ADAL" clId="{7174A33F-45BB-4997-B0CB-8739A311039B}" dt="2024-05-31T09:47:08.405" v="1331"/>
        <pc:sldMkLst>
          <pc:docMk/>
          <pc:sldMk cId="1864185147" sldId="442"/>
        </pc:sldMkLst>
        <pc:picChg chg="add del mod">
          <ac:chgData name="Amador DURAN TORO" userId="7720fcc2-527f-4800-a8fe-d0dc1d9204f3" providerId="ADAL" clId="{7174A33F-45BB-4997-B0CB-8739A311039B}" dt="2024-05-31T09:43:27.151" v="1281" actId="478"/>
          <ac:picMkLst>
            <pc:docMk/>
            <pc:sldMk cId="1864185147" sldId="442"/>
            <ac:picMk id="6" creationId="{FE2E3D9D-6DFA-45B4-957F-4F76080F0F1F}"/>
          </ac:picMkLst>
        </pc:picChg>
        <pc:picChg chg="del">
          <ac:chgData name="Amador DURAN TORO" userId="7720fcc2-527f-4800-a8fe-d0dc1d9204f3" providerId="ADAL" clId="{7174A33F-45BB-4997-B0CB-8739A311039B}" dt="2024-05-31T09:46:02.272" v="1328" actId="21"/>
          <ac:picMkLst>
            <pc:docMk/>
            <pc:sldMk cId="1864185147" sldId="442"/>
            <ac:picMk id="8" creationId="{34EB0168-5EAF-40FC-BEBC-408FC70D1E02}"/>
          </ac:picMkLst>
        </pc:picChg>
        <pc:picChg chg="add del mod">
          <ac:chgData name="Amador DURAN TORO" userId="7720fcc2-527f-4800-a8fe-d0dc1d9204f3" providerId="ADAL" clId="{7174A33F-45BB-4997-B0CB-8739A311039B}" dt="2024-05-31T09:44:19.863" v="1301" actId="478"/>
          <ac:picMkLst>
            <pc:docMk/>
            <pc:sldMk cId="1864185147" sldId="442"/>
            <ac:picMk id="10" creationId="{1AF613D0-7703-46F5-BDE0-435F3F79A14B}"/>
          </ac:picMkLst>
        </pc:picChg>
        <pc:picChg chg="add mod modCrop">
          <ac:chgData name="Amador DURAN TORO" userId="7720fcc2-527f-4800-a8fe-d0dc1d9204f3" providerId="ADAL" clId="{7174A33F-45BB-4997-B0CB-8739A311039B}" dt="2024-05-31T09:46:10.583" v="1329" actId="14861"/>
          <ac:picMkLst>
            <pc:docMk/>
            <pc:sldMk cId="1864185147" sldId="442"/>
            <ac:picMk id="12" creationId="{828BF066-871E-4D1A-9E85-A75420DFF9A9}"/>
          </ac:picMkLst>
        </pc:picChg>
      </pc:sldChg>
      <pc:sldChg chg="modSp mod chgLayout modNotes">
        <pc:chgData name="Amador DURAN TORO" userId="7720fcc2-527f-4800-a8fe-d0dc1d9204f3" providerId="ADAL" clId="{7174A33F-45BB-4997-B0CB-8739A311039B}" dt="2024-05-31T09:47:08.405" v="1331"/>
        <pc:sldMkLst>
          <pc:docMk/>
          <pc:sldMk cId="2855920868" sldId="479"/>
        </pc:sldMkLst>
        <pc:spChg chg="mod ord">
          <ac:chgData name="Amador DURAN TORO" userId="7720fcc2-527f-4800-a8fe-d0dc1d9204f3" providerId="ADAL" clId="{7174A33F-45BB-4997-B0CB-8739A311039B}" dt="2024-05-31T08:36:23.327" v="300" actId="700"/>
          <ac:spMkLst>
            <pc:docMk/>
            <pc:sldMk cId="2855920868" sldId="479"/>
            <ac:spMk id="3" creationId="{77352049-9690-4644-B1F4-7FD6884F2A83}"/>
          </ac:spMkLst>
        </pc:spChg>
        <pc:spChg chg="mod ord">
          <ac:chgData name="Amador DURAN TORO" userId="7720fcc2-527f-4800-a8fe-d0dc1d9204f3" providerId="ADAL" clId="{7174A33F-45BB-4997-B0CB-8739A311039B}" dt="2024-05-31T08:36:23.327" v="300" actId="700"/>
          <ac:spMkLst>
            <pc:docMk/>
            <pc:sldMk cId="2855920868" sldId="479"/>
            <ac:spMk id="4" creationId="{B72AC603-D5A2-48FC-8086-240551E42BA0}"/>
          </ac:spMkLst>
        </pc:spChg>
        <pc:spChg chg="mod ord">
          <ac:chgData name="Amador DURAN TORO" userId="7720fcc2-527f-4800-a8fe-d0dc1d9204f3" providerId="ADAL" clId="{7174A33F-45BB-4997-B0CB-8739A311039B}" dt="2024-05-31T08:36:23.327" v="300" actId="700"/>
          <ac:spMkLst>
            <pc:docMk/>
            <pc:sldMk cId="2855920868" sldId="479"/>
            <ac:spMk id="5" creationId="{FB8EE24C-A4C4-43B5-B75A-214817CBCF1B}"/>
          </ac:spMkLst>
        </pc:spChg>
        <pc:spChg chg="mod ord">
          <ac:chgData name="Amador DURAN TORO" userId="7720fcc2-527f-4800-a8fe-d0dc1d9204f3" providerId="ADAL" clId="{7174A33F-45BB-4997-B0CB-8739A311039B}" dt="2024-05-31T08:36:23.327" v="300" actId="700"/>
          <ac:spMkLst>
            <pc:docMk/>
            <pc:sldMk cId="2855920868" sldId="479"/>
            <ac:spMk id="6" creationId="{FA5BB8E8-B5F6-41FF-A16F-E94CD5B7AF44}"/>
          </ac:spMkLst>
        </pc:spChg>
      </pc:sldChg>
      <pc:sldChg chg="modNotes">
        <pc:chgData name="Amador DURAN TORO" userId="7720fcc2-527f-4800-a8fe-d0dc1d9204f3" providerId="ADAL" clId="{7174A33F-45BB-4997-B0CB-8739A311039B}" dt="2024-05-31T09:47:08.405" v="1331"/>
        <pc:sldMkLst>
          <pc:docMk/>
          <pc:sldMk cId="3817344826" sldId="484"/>
        </pc:sldMkLst>
      </pc:sldChg>
      <pc:sldChg chg="modNotes">
        <pc:chgData name="Amador DURAN TORO" userId="7720fcc2-527f-4800-a8fe-d0dc1d9204f3" providerId="ADAL" clId="{7174A33F-45BB-4997-B0CB-8739A311039B}" dt="2024-05-31T09:47:08.405" v="1331"/>
        <pc:sldMkLst>
          <pc:docMk/>
          <pc:sldMk cId="2767616533" sldId="485"/>
        </pc:sldMkLst>
      </pc:sldChg>
      <pc:sldChg chg="modNotes">
        <pc:chgData name="Amador DURAN TORO" userId="7720fcc2-527f-4800-a8fe-d0dc1d9204f3" providerId="ADAL" clId="{7174A33F-45BB-4997-B0CB-8739A311039B}" dt="2024-05-31T09:47:08.405" v="1331"/>
        <pc:sldMkLst>
          <pc:docMk/>
          <pc:sldMk cId="1214605821" sldId="486"/>
        </pc:sldMkLst>
      </pc:sldChg>
      <pc:sldChg chg="modNotes">
        <pc:chgData name="Amador DURAN TORO" userId="7720fcc2-527f-4800-a8fe-d0dc1d9204f3" providerId="ADAL" clId="{7174A33F-45BB-4997-B0CB-8739A311039B}" dt="2024-05-31T09:47:08.405" v="1331"/>
        <pc:sldMkLst>
          <pc:docMk/>
          <pc:sldMk cId="874470639" sldId="487"/>
        </pc:sldMkLst>
      </pc:sldChg>
      <pc:sldChg chg="modNotes">
        <pc:chgData name="Amador DURAN TORO" userId="7720fcc2-527f-4800-a8fe-d0dc1d9204f3" providerId="ADAL" clId="{7174A33F-45BB-4997-B0CB-8739A311039B}" dt="2024-05-31T09:47:08.405" v="1331"/>
        <pc:sldMkLst>
          <pc:docMk/>
          <pc:sldMk cId="118611473" sldId="488"/>
        </pc:sldMkLst>
      </pc:sldChg>
      <pc:sldChg chg="addSp delSp modSp mod modNotes">
        <pc:chgData name="Amador DURAN TORO" userId="7720fcc2-527f-4800-a8fe-d0dc1d9204f3" providerId="ADAL" clId="{7174A33F-45BB-4997-B0CB-8739A311039B}" dt="2024-05-31T09:47:08.405" v="1331"/>
        <pc:sldMkLst>
          <pc:docMk/>
          <pc:sldMk cId="215971654" sldId="489"/>
        </pc:sldMkLst>
        <pc:spChg chg="mod">
          <ac:chgData name="Amador DURAN TORO" userId="7720fcc2-527f-4800-a8fe-d0dc1d9204f3" providerId="ADAL" clId="{7174A33F-45BB-4997-B0CB-8739A311039B}" dt="2024-05-31T09:40:58.381" v="1252"/>
          <ac:spMkLst>
            <pc:docMk/>
            <pc:sldMk cId="215971654" sldId="489"/>
            <ac:spMk id="15" creationId="{3A08AE57-46B5-4594-8066-74145D9268AA}"/>
          </ac:spMkLst>
        </pc:spChg>
        <pc:grpChg chg="del">
          <ac:chgData name="Amador DURAN TORO" userId="7720fcc2-527f-4800-a8fe-d0dc1d9204f3" providerId="ADAL" clId="{7174A33F-45BB-4997-B0CB-8739A311039B}" dt="2024-05-31T09:41:01.542" v="1253" actId="478"/>
          <ac:grpSpMkLst>
            <pc:docMk/>
            <pc:sldMk cId="215971654" sldId="489"/>
            <ac:grpSpMk id="10" creationId="{3AC6D823-4487-48BE-833E-6679D7D040EA}"/>
          </ac:grpSpMkLst>
        </pc:grpChg>
        <pc:grpChg chg="add mod">
          <ac:chgData name="Amador DURAN TORO" userId="7720fcc2-527f-4800-a8fe-d0dc1d9204f3" providerId="ADAL" clId="{7174A33F-45BB-4997-B0CB-8739A311039B}" dt="2024-05-31T09:40:58.381" v="1252"/>
          <ac:grpSpMkLst>
            <pc:docMk/>
            <pc:sldMk cId="215971654" sldId="489"/>
            <ac:grpSpMk id="14" creationId="{52B74840-772F-4BD2-B5DC-62583AE181A5}"/>
          </ac:grpSpMkLst>
        </pc:grpChg>
        <pc:picChg chg="mod">
          <ac:chgData name="Amador DURAN TORO" userId="7720fcc2-527f-4800-a8fe-d0dc1d9204f3" providerId="ADAL" clId="{7174A33F-45BB-4997-B0CB-8739A311039B}" dt="2024-05-31T09:40:58.381" v="1252"/>
          <ac:picMkLst>
            <pc:docMk/>
            <pc:sldMk cId="215971654" sldId="489"/>
            <ac:picMk id="16" creationId="{410B979C-98D7-434A-9E12-1523125C7136}"/>
          </ac:picMkLst>
        </pc:picChg>
      </pc:sldChg>
      <pc:sldChg chg="addSp delSp modSp add mod modNotes">
        <pc:chgData name="Amador DURAN TORO" userId="7720fcc2-527f-4800-a8fe-d0dc1d9204f3" providerId="ADAL" clId="{7174A33F-45BB-4997-B0CB-8739A311039B}" dt="2024-05-31T09:47:08.405" v="1331"/>
        <pc:sldMkLst>
          <pc:docMk/>
          <pc:sldMk cId="476422128" sldId="490"/>
        </pc:sldMkLst>
        <pc:spChg chg="add del mod">
          <ac:chgData name="Amador DURAN TORO" userId="7720fcc2-527f-4800-a8fe-d0dc1d9204f3" providerId="ADAL" clId="{7174A33F-45BB-4997-B0CB-8739A311039B}" dt="2024-05-31T09:26:16.679" v="926" actId="478"/>
          <ac:spMkLst>
            <pc:docMk/>
            <pc:sldMk cId="476422128" sldId="490"/>
            <ac:spMk id="2" creationId="{7AEFBF84-E16E-4D67-82BB-FD5D7340B02D}"/>
          </ac:spMkLst>
        </pc:spChg>
        <pc:spChg chg="mod">
          <ac:chgData name="Amador DURAN TORO" userId="7720fcc2-527f-4800-a8fe-d0dc1d9204f3" providerId="ADAL" clId="{7174A33F-45BB-4997-B0CB-8739A311039B}" dt="2024-05-31T09:19:48.046" v="790" actId="20577"/>
          <ac:spMkLst>
            <pc:docMk/>
            <pc:sldMk cId="476422128" sldId="490"/>
            <ac:spMk id="3" creationId="{77352049-9690-4644-B1F4-7FD6884F2A83}"/>
          </ac:spMkLst>
        </pc:spChg>
        <pc:spChg chg="add del mod">
          <ac:chgData name="Amador DURAN TORO" userId="7720fcc2-527f-4800-a8fe-d0dc1d9204f3" providerId="ADAL" clId="{7174A33F-45BB-4997-B0CB-8739A311039B}" dt="2024-05-31T09:21:51.278" v="837"/>
          <ac:spMkLst>
            <pc:docMk/>
            <pc:sldMk cId="476422128" sldId="490"/>
            <ac:spMk id="7" creationId="{21653F28-0AC1-43AF-A5A5-4B72C6FDB56C}"/>
          </ac:spMkLst>
        </pc:spChg>
        <pc:spChg chg="add mod">
          <ac:chgData name="Amador DURAN TORO" userId="7720fcc2-527f-4800-a8fe-d0dc1d9204f3" providerId="ADAL" clId="{7174A33F-45BB-4997-B0CB-8739A311039B}" dt="2024-05-31T09:26:47.516" v="953" actId="1035"/>
          <ac:spMkLst>
            <pc:docMk/>
            <pc:sldMk cId="476422128" sldId="490"/>
            <ac:spMk id="8" creationId="{7F885510-4EB8-4D30-88BE-DAAAFB6125FC}"/>
          </ac:spMkLst>
        </pc:spChg>
        <pc:spChg chg="add mod">
          <ac:chgData name="Amador DURAN TORO" userId="7720fcc2-527f-4800-a8fe-d0dc1d9204f3" providerId="ADAL" clId="{7174A33F-45BB-4997-B0CB-8739A311039B}" dt="2024-05-31T09:26:52.538" v="954" actId="1037"/>
          <ac:spMkLst>
            <pc:docMk/>
            <pc:sldMk cId="476422128" sldId="490"/>
            <ac:spMk id="16" creationId="{F68572D4-7042-44C2-A47C-BC09426B0FFC}"/>
          </ac:spMkLst>
        </pc:spChg>
        <pc:spChg chg="add mod">
          <ac:chgData name="Amador DURAN TORO" userId="7720fcc2-527f-4800-a8fe-d0dc1d9204f3" providerId="ADAL" clId="{7174A33F-45BB-4997-B0CB-8739A311039B}" dt="2024-05-31T09:26:34.690" v="938" actId="1037"/>
          <ac:spMkLst>
            <pc:docMk/>
            <pc:sldMk cId="476422128" sldId="490"/>
            <ac:spMk id="17" creationId="{6DFCF9C4-BF3F-4AD5-9746-C4FA322752D8}"/>
          </ac:spMkLst>
        </pc:spChg>
        <pc:picChg chg="add mod ord">
          <ac:chgData name="Amador DURAN TORO" userId="7720fcc2-527f-4800-a8fe-d0dc1d9204f3" providerId="ADAL" clId="{7174A33F-45BB-4997-B0CB-8739A311039B}" dt="2024-05-31T09:31:29.630" v="962" actId="14861"/>
          <ac:picMkLst>
            <pc:docMk/>
            <pc:sldMk cId="476422128" sldId="490"/>
            <ac:picMk id="10" creationId="{3E50E900-4830-4A2E-98A6-8DDCDF36D4CB}"/>
          </ac:picMkLst>
        </pc:picChg>
      </pc:sldChg>
      <pc:sldChg chg="del mod modShow">
        <pc:chgData name="Amador DURAN TORO" userId="7720fcc2-527f-4800-a8fe-d0dc1d9204f3" providerId="ADAL" clId="{7174A33F-45BB-4997-B0CB-8739A311039B}" dt="2024-05-31T09:08:45.813" v="413" actId="2696"/>
        <pc:sldMkLst>
          <pc:docMk/>
          <pc:sldMk cId="2868063109" sldId="490"/>
        </pc:sldMkLst>
      </pc:sldChg>
      <pc:sldChg chg="del mod modShow">
        <pc:chgData name="Amador DURAN TORO" userId="7720fcc2-527f-4800-a8fe-d0dc1d9204f3" providerId="ADAL" clId="{7174A33F-45BB-4997-B0CB-8739A311039B}" dt="2024-05-31T09:08:45.813" v="413" actId="2696"/>
        <pc:sldMkLst>
          <pc:docMk/>
          <pc:sldMk cId="2119052145" sldId="491"/>
        </pc:sldMkLst>
      </pc:sldChg>
      <pc:sldChg chg="addSp modSp add mod modNotes">
        <pc:chgData name="Amador DURAN TORO" userId="7720fcc2-527f-4800-a8fe-d0dc1d9204f3" providerId="ADAL" clId="{7174A33F-45BB-4997-B0CB-8739A311039B}" dt="2024-05-31T09:47:08.405" v="1331"/>
        <pc:sldMkLst>
          <pc:docMk/>
          <pc:sldMk cId="3141668650" sldId="491"/>
        </pc:sldMkLst>
        <pc:spChg chg="mod">
          <ac:chgData name="Amador DURAN TORO" userId="7720fcc2-527f-4800-a8fe-d0dc1d9204f3" providerId="ADAL" clId="{7174A33F-45BB-4997-B0CB-8739A311039B}" dt="2024-05-31T09:33:17.417" v="1016" actId="20577"/>
          <ac:spMkLst>
            <pc:docMk/>
            <pc:sldMk cId="3141668650" sldId="491"/>
            <ac:spMk id="3" creationId="{77352049-9690-4644-B1F4-7FD6884F2A83}"/>
          </ac:spMkLst>
        </pc:spChg>
        <pc:picChg chg="add mod">
          <ac:chgData name="Amador DURAN TORO" userId="7720fcc2-527f-4800-a8fe-d0dc1d9204f3" providerId="ADAL" clId="{7174A33F-45BB-4997-B0CB-8739A311039B}" dt="2024-05-31T09:33:09.374" v="1007"/>
          <ac:picMkLst>
            <pc:docMk/>
            <pc:sldMk cId="3141668650" sldId="491"/>
            <ac:picMk id="10" creationId="{BC00B09F-553F-4FD2-BD46-3BAE2FD4FF22}"/>
          </ac:picMkLst>
        </pc:picChg>
      </pc:sldChg>
      <pc:sldChg chg="add modNotes">
        <pc:chgData name="Amador DURAN TORO" userId="7720fcc2-527f-4800-a8fe-d0dc1d9204f3" providerId="ADAL" clId="{7174A33F-45BB-4997-B0CB-8739A311039B}" dt="2024-05-31T09:47:08.405" v="1331"/>
        <pc:sldMkLst>
          <pc:docMk/>
          <pc:sldMk cId="297900841" sldId="493"/>
        </pc:sldMkLst>
      </pc:sldChg>
      <pc:sldChg chg="del mod modShow">
        <pc:chgData name="Amador DURAN TORO" userId="7720fcc2-527f-4800-a8fe-d0dc1d9204f3" providerId="ADAL" clId="{7174A33F-45BB-4997-B0CB-8739A311039B}" dt="2024-05-31T08:43:29.311" v="302" actId="2696"/>
        <pc:sldMkLst>
          <pc:docMk/>
          <pc:sldMk cId="3311626568" sldId="493"/>
        </pc:sldMkLst>
      </pc:sldChg>
      <pc:sldChg chg="modNotes">
        <pc:chgData name="Amador DURAN TORO" userId="7720fcc2-527f-4800-a8fe-d0dc1d9204f3" providerId="ADAL" clId="{7174A33F-45BB-4997-B0CB-8739A311039B}" dt="2024-05-31T09:47:08.405" v="1331"/>
        <pc:sldMkLst>
          <pc:docMk/>
          <pc:sldMk cId="1763145296" sldId="495"/>
        </pc:sldMkLst>
      </pc:sldChg>
      <pc:sldChg chg="modNotes">
        <pc:chgData name="Amador DURAN TORO" userId="7720fcc2-527f-4800-a8fe-d0dc1d9204f3" providerId="ADAL" clId="{7174A33F-45BB-4997-B0CB-8739A311039B}" dt="2024-05-31T09:47:08.405" v="1331"/>
        <pc:sldMkLst>
          <pc:docMk/>
          <pc:sldMk cId="3536182442" sldId="496"/>
        </pc:sldMkLst>
      </pc:sldChg>
      <pc:sldChg chg="addSp delSp modSp mod modNotes">
        <pc:chgData name="Amador DURAN TORO" userId="7720fcc2-527f-4800-a8fe-d0dc1d9204f3" providerId="ADAL" clId="{7174A33F-45BB-4997-B0CB-8739A311039B}" dt="2024-05-31T09:47:08.405" v="1331"/>
        <pc:sldMkLst>
          <pc:docMk/>
          <pc:sldMk cId="1634536822" sldId="497"/>
        </pc:sldMkLst>
        <pc:spChg chg="mod">
          <ac:chgData name="Amador DURAN TORO" userId="7720fcc2-527f-4800-a8fe-d0dc1d9204f3" providerId="ADAL" clId="{7174A33F-45BB-4997-B0CB-8739A311039B}" dt="2024-05-31T09:40:27.027" v="1220"/>
          <ac:spMkLst>
            <pc:docMk/>
            <pc:sldMk cId="1634536822" sldId="497"/>
            <ac:spMk id="33" creationId="{9F77B5D6-2A73-41A7-B2F0-3B0CD22C77CB}"/>
          </ac:spMkLst>
        </pc:spChg>
        <pc:grpChg chg="add mod">
          <ac:chgData name="Amador DURAN TORO" userId="7720fcc2-527f-4800-a8fe-d0dc1d9204f3" providerId="ADAL" clId="{7174A33F-45BB-4997-B0CB-8739A311039B}" dt="2024-05-31T09:40:30.565" v="1239" actId="1035"/>
          <ac:grpSpMkLst>
            <pc:docMk/>
            <pc:sldMk cId="1634536822" sldId="497"/>
            <ac:grpSpMk id="32" creationId="{B21F47DC-12D2-4FA5-AB80-F28E81B2B736}"/>
          </ac:grpSpMkLst>
        </pc:grpChg>
        <pc:grpChg chg="del">
          <ac:chgData name="Amador DURAN TORO" userId="7720fcc2-527f-4800-a8fe-d0dc1d9204f3" providerId="ADAL" clId="{7174A33F-45BB-4997-B0CB-8739A311039B}" dt="2024-05-31T09:40:25.823" v="1219" actId="478"/>
          <ac:grpSpMkLst>
            <pc:docMk/>
            <pc:sldMk cId="1634536822" sldId="497"/>
            <ac:grpSpMk id="79" creationId="{4F1D72D2-6F24-48F5-B0F0-48555133977A}"/>
          </ac:grpSpMkLst>
        </pc:grpChg>
        <pc:picChg chg="mod">
          <ac:chgData name="Amador DURAN TORO" userId="7720fcc2-527f-4800-a8fe-d0dc1d9204f3" providerId="ADAL" clId="{7174A33F-45BB-4997-B0CB-8739A311039B}" dt="2024-05-31T09:40:27.027" v="1220"/>
          <ac:picMkLst>
            <pc:docMk/>
            <pc:sldMk cId="1634536822" sldId="497"/>
            <ac:picMk id="34" creationId="{74C9F6C3-64D4-4CC2-8642-3460F0FF8E2A}"/>
          </ac:picMkLst>
        </pc:picChg>
      </pc:sldChg>
      <pc:sldChg chg="addSp delSp modSp mod modNotes">
        <pc:chgData name="Amador DURAN TORO" userId="7720fcc2-527f-4800-a8fe-d0dc1d9204f3" providerId="ADAL" clId="{7174A33F-45BB-4997-B0CB-8739A311039B}" dt="2024-05-31T09:47:08.405" v="1331"/>
        <pc:sldMkLst>
          <pc:docMk/>
          <pc:sldMk cId="2603858071" sldId="498"/>
        </pc:sldMkLst>
        <pc:spChg chg="mod">
          <ac:chgData name="Amador DURAN TORO" userId="7720fcc2-527f-4800-a8fe-d0dc1d9204f3" providerId="ADAL" clId="{7174A33F-45BB-4997-B0CB-8739A311039B}" dt="2024-05-31T09:40:36.726" v="1241"/>
          <ac:spMkLst>
            <pc:docMk/>
            <pc:sldMk cId="2603858071" sldId="498"/>
            <ac:spMk id="84" creationId="{D8A39328-368C-47AF-B9FC-634951EB63CA}"/>
          </ac:spMkLst>
        </pc:spChg>
        <pc:grpChg chg="del">
          <ac:chgData name="Amador DURAN TORO" userId="7720fcc2-527f-4800-a8fe-d0dc1d9204f3" providerId="ADAL" clId="{7174A33F-45BB-4997-B0CB-8739A311039B}" dt="2024-05-31T09:40:35.898" v="1240" actId="478"/>
          <ac:grpSpMkLst>
            <pc:docMk/>
            <pc:sldMk cId="2603858071" sldId="498"/>
            <ac:grpSpMk id="75" creationId="{3D6A70EB-F1AE-45CD-B572-C70649E90494}"/>
          </ac:grpSpMkLst>
        </pc:grpChg>
        <pc:grpChg chg="add mod">
          <ac:chgData name="Amador DURAN TORO" userId="7720fcc2-527f-4800-a8fe-d0dc1d9204f3" providerId="ADAL" clId="{7174A33F-45BB-4997-B0CB-8739A311039B}" dt="2024-05-31T09:40:36.726" v="1241"/>
          <ac:grpSpMkLst>
            <pc:docMk/>
            <pc:sldMk cId="2603858071" sldId="498"/>
            <ac:grpSpMk id="81" creationId="{4FD6D274-67B2-4A73-8CB5-FD786155F26F}"/>
          </ac:grpSpMkLst>
        </pc:grpChg>
        <pc:picChg chg="mod">
          <ac:chgData name="Amador DURAN TORO" userId="7720fcc2-527f-4800-a8fe-d0dc1d9204f3" providerId="ADAL" clId="{7174A33F-45BB-4997-B0CB-8739A311039B}" dt="2024-05-31T09:40:36.726" v="1241"/>
          <ac:picMkLst>
            <pc:docMk/>
            <pc:sldMk cId="2603858071" sldId="498"/>
            <ac:picMk id="85" creationId="{A0ACD530-EF4B-4F63-AF22-173170AE805A}"/>
          </ac:picMkLst>
        </pc:picChg>
      </pc:sldChg>
      <pc:sldChg chg="addSp delSp modSp mod modNotes">
        <pc:chgData name="Amador DURAN TORO" userId="7720fcc2-527f-4800-a8fe-d0dc1d9204f3" providerId="ADAL" clId="{7174A33F-45BB-4997-B0CB-8739A311039B}" dt="2024-05-31T09:47:08.405" v="1331"/>
        <pc:sldMkLst>
          <pc:docMk/>
          <pc:sldMk cId="864682690" sldId="499"/>
        </pc:sldMkLst>
        <pc:spChg chg="mod">
          <ac:chgData name="Amador DURAN TORO" userId="7720fcc2-527f-4800-a8fe-d0dc1d9204f3" providerId="ADAL" clId="{7174A33F-45BB-4997-B0CB-8739A311039B}" dt="2024-05-31T09:40:40.387" v="1243"/>
          <ac:spMkLst>
            <pc:docMk/>
            <pc:sldMk cId="864682690" sldId="499"/>
            <ac:spMk id="145" creationId="{58F8F94A-9C53-4690-B3E5-8A5F02D19F91}"/>
          </ac:spMkLst>
        </pc:spChg>
        <pc:grpChg chg="add mod">
          <ac:chgData name="Amador DURAN TORO" userId="7720fcc2-527f-4800-a8fe-d0dc1d9204f3" providerId="ADAL" clId="{7174A33F-45BB-4997-B0CB-8739A311039B}" dt="2024-05-31T09:40:40.387" v="1243"/>
          <ac:grpSpMkLst>
            <pc:docMk/>
            <pc:sldMk cId="864682690" sldId="499"/>
            <ac:grpSpMk id="144" creationId="{A60A7129-9EEE-45A9-B62B-1BDEAA552EE2}"/>
          </ac:grpSpMkLst>
        </pc:grpChg>
        <pc:grpChg chg="del">
          <ac:chgData name="Amador DURAN TORO" userId="7720fcc2-527f-4800-a8fe-d0dc1d9204f3" providerId="ADAL" clId="{7174A33F-45BB-4997-B0CB-8739A311039B}" dt="2024-05-31T09:40:39.499" v="1242" actId="478"/>
          <ac:grpSpMkLst>
            <pc:docMk/>
            <pc:sldMk cId="864682690" sldId="499"/>
            <ac:grpSpMk id="213" creationId="{16172C18-7950-4AE9-A1E7-FE3E9F56A3EE}"/>
          </ac:grpSpMkLst>
        </pc:grpChg>
        <pc:picChg chg="mod">
          <ac:chgData name="Amador DURAN TORO" userId="7720fcc2-527f-4800-a8fe-d0dc1d9204f3" providerId="ADAL" clId="{7174A33F-45BB-4997-B0CB-8739A311039B}" dt="2024-05-31T09:40:40.387" v="1243"/>
          <ac:picMkLst>
            <pc:docMk/>
            <pc:sldMk cId="864682690" sldId="499"/>
            <ac:picMk id="146" creationId="{080DC515-42F4-4E38-B376-3EB097A21C8B}"/>
          </ac:picMkLst>
        </pc:picChg>
      </pc:sldChg>
      <pc:sldChg chg="modNotes">
        <pc:chgData name="Amador DURAN TORO" userId="7720fcc2-527f-4800-a8fe-d0dc1d9204f3" providerId="ADAL" clId="{7174A33F-45BB-4997-B0CB-8739A311039B}" dt="2024-05-31T09:47:08.405" v="1331"/>
        <pc:sldMkLst>
          <pc:docMk/>
          <pc:sldMk cId="773687810" sldId="502"/>
        </pc:sldMkLst>
      </pc:sldChg>
      <pc:sldChg chg="addSp delSp modSp mod modNotes">
        <pc:chgData name="Amador DURAN TORO" userId="7720fcc2-527f-4800-a8fe-d0dc1d9204f3" providerId="ADAL" clId="{7174A33F-45BB-4997-B0CB-8739A311039B}" dt="2024-05-31T09:47:08.405" v="1331"/>
        <pc:sldMkLst>
          <pc:docMk/>
          <pc:sldMk cId="993157071" sldId="503"/>
        </pc:sldMkLst>
        <pc:spChg chg="mod">
          <ac:chgData name="Amador DURAN TORO" userId="7720fcc2-527f-4800-a8fe-d0dc1d9204f3" providerId="ADAL" clId="{7174A33F-45BB-4997-B0CB-8739A311039B}" dt="2024-05-31T09:40:43.326" v="1245"/>
          <ac:spMkLst>
            <pc:docMk/>
            <pc:sldMk cId="993157071" sldId="503"/>
            <ac:spMk id="86" creationId="{995AA8AB-56EC-4A7A-8A19-08AE47EAF287}"/>
          </ac:spMkLst>
        </pc:spChg>
        <pc:grpChg chg="add mod">
          <ac:chgData name="Amador DURAN TORO" userId="7720fcc2-527f-4800-a8fe-d0dc1d9204f3" providerId="ADAL" clId="{7174A33F-45BB-4997-B0CB-8739A311039B}" dt="2024-05-31T09:40:43.326" v="1245"/>
          <ac:grpSpMkLst>
            <pc:docMk/>
            <pc:sldMk cId="993157071" sldId="503"/>
            <ac:grpSpMk id="85" creationId="{A9E27CB8-A43D-473C-99CB-4E4022FB66A6}"/>
          </ac:grpSpMkLst>
        </pc:grpChg>
        <pc:grpChg chg="del">
          <ac:chgData name="Amador DURAN TORO" userId="7720fcc2-527f-4800-a8fe-d0dc1d9204f3" providerId="ADAL" clId="{7174A33F-45BB-4997-B0CB-8739A311039B}" dt="2024-05-31T09:40:42.508" v="1244" actId="478"/>
          <ac:grpSpMkLst>
            <pc:docMk/>
            <pc:sldMk cId="993157071" sldId="503"/>
            <ac:grpSpMk id="213" creationId="{16172C18-7950-4AE9-A1E7-FE3E9F56A3EE}"/>
          </ac:grpSpMkLst>
        </pc:grpChg>
        <pc:picChg chg="mod">
          <ac:chgData name="Amador DURAN TORO" userId="7720fcc2-527f-4800-a8fe-d0dc1d9204f3" providerId="ADAL" clId="{7174A33F-45BB-4997-B0CB-8739A311039B}" dt="2024-05-31T09:40:43.326" v="1245"/>
          <ac:picMkLst>
            <pc:docMk/>
            <pc:sldMk cId="993157071" sldId="503"/>
            <ac:picMk id="87" creationId="{FF3F61A0-193B-4DDB-AB37-08491BF433B8}"/>
          </ac:picMkLst>
        </pc:picChg>
      </pc:sldChg>
      <pc:sldChg chg="addSp delSp modSp mod modNotes">
        <pc:chgData name="Amador DURAN TORO" userId="7720fcc2-527f-4800-a8fe-d0dc1d9204f3" providerId="ADAL" clId="{7174A33F-45BB-4997-B0CB-8739A311039B}" dt="2024-05-31T09:47:08.405" v="1331"/>
        <pc:sldMkLst>
          <pc:docMk/>
          <pc:sldMk cId="1633412498" sldId="504"/>
        </pc:sldMkLst>
        <pc:spChg chg="mod">
          <ac:chgData name="Amador DURAN TORO" userId="7720fcc2-527f-4800-a8fe-d0dc1d9204f3" providerId="ADAL" clId="{7174A33F-45BB-4997-B0CB-8739A311039B}" dt="2024-05-31T09:40:46.430" v="1247"/>
          <ac:spMkLst>
            <pc:docMk/>
            <pc:sldMk cId="1633412498" sldId="504"/>
            <ac:spMk id="145" creationId="{5CDCB4FC-B378-4FFA-9DE4-84C28C966CB5}"/>
          </ac:spMkLst>
        </pc:spChg>
        <pc:grpChg chg="add mod">
          <ac:chgData name="Amador DURAN TORO" userId="7720fcc2-527f-4800-a8fe-d0dc1d9204f3" providerId="ADAL" clId="{7174A33F-45BB-4997-B0CB-8739A311039B}" dt="2024-05-31T09:40:46.430" v="1247"/>
          <ac:grpSpMkLst>
            <pc:docMk/>
            <pc:sldMk cId="1633412498" sldId="504"/>
            <ac:grpSpMk id="144" creationId="{D6210166-24EA-4D30-8984-7022811723A0}"/>
          </ac:grpSpMkLst>
        </pc:grpChg>
        <pc:grpChg chg="del">
          <ac:chgData name="Amador DURAN TORO" userId="7720fcc2-527f-4800-a8fe-d0dc1d9204f3" providerId="ADAL" clId="{7174A33F-45BB-4997-B0CB-8739A311039B}" dt="2024-05-31T09:40:45.162" v="1246" actId="478"/>
          <ac:grpSpMkLst>
            <pc:docMk/>
            <pc:sldMk cId="1633412498" sldId="504"/>
            <ac:grpSpMk id="213" creationId="{16172C18-7950-4AE9-A1E7-FE3E9F56A3EE}"/>
          </ac:grpSpMkLst>
        </pc:grpChg>
        <pc:picChg chg="mod">
          <ac:chgData name="Amador DURAN TORO" userId="7720fcc2-527f-4800-a8fe-d0dc1d9204f3" providerId="ADAL" clId="{7174A33F-45BB-4997-B0CB-8739A311039B}" dt="2024-05-31T09:40:46.430" v="1247"/>
          <ac:picMkLst>
            <pc:docMk/>
            <pc:sldMk cId="1633412498" sldId="504"/>
            <ac:picMk id="146" creationId="{314C4601-8CC9-464F-908E-529F39F3255A}"/>
          </ac:picMkLst>
        </pc:picChg>
      </pc:sldChg>
      <pc:sldChg chg="addSp delSp modSp mod modNotes">
        <pc:chgData name="Amador DURAN TORO" userId="7720fcc2-527f-4800-a8fe-d0dc1d9204f3" providerId="ADAL" clId="{7174A33F-45BB-4997-B0CB-8739A311039B}" dt="2024-05-31T09:47:08.405" v="1331"/>
        <pc:sldMkLst>
          <pc:docMk/>
          <pc:sldMk cId="2273442440" sldId="505"/>
        </pc:sldMkLst>
        <pc:spChg chg="mod">
          <ac:chgData name="Amador DURAN TORO" userId="7720fcc2-527f-4800-a8fe-d0dc1d9204f3" providerId="ADAL" clId="{7174A33F-45BB-4997-B0CB-8739A311039B}" dt="2024-05-31T09:40:50.149" v="1249"/>
          <ac:spMkLst>
            <pc:docMk/>
            <pc:sldMk cId="2273442440" sldId="505"/>
            <ac:spMk id="145" creationId="{061ED002-5D14-4C62-B430-12A6EEE6D1AE}"/>
          </ac:spMkLst>
        </pc:spChg>
        <pc:grpChg chg="add mod">
          <ac:chgData name="Amador DURAN TORO" userId="7720fcc2-527f-4800-a8fe-d0dc1d9204f3" providerId="ADAL" clId="{7174A33F-45BB-4997-B0CB-8739A311039B}" dt="2024-05-31T09:40:50.149" v="1249"/>
          <ac:grpSpMkLst>
            <pc:docMk/>
            <pc:sldMk cId="2273442440" sldId="505"/>
            <ac:grpSpMk id="144" creationId="{068D431C-A378-47C6-882F-20BE4DFCBF16}"/>
          </ac:grpSpMkLst>
        </pc:grpChg>
        <pc:grpChg chg="del">
          <ac:chgData name="Amador DURAN TORO" userId="7720fcc2-527f-4800-a8fe-d0dc1d9204f3" providerId="ADAL" clId="{7174A33F-45BB-4997-B0CB-8739A311039B}" dt="2024-05-31T09:40:49.092" v="1248" actId="478"/>
          <ac:grpSpMkLst>
            <pc:docMk/>
            <pc:sldMk cId="2273442440" sldId="505"/>
            <ac:grpSpMk id="213" creationId="{16172C18-7950-4AE9-A1E7-FE3E9F56A3EE}"/>
          </ac:grpSpMkLst>
        </pc:grpChg>
        <pc:picChg chg="mod">
          <ac:chgData name="Amador DURAN TORO" userId="7720fcc2-527f-4800-a8fe-d0dc1d9204f3" providerId="ADAL" clId="{7174A33F-45BB-4997-B0CB-8739A311039B}" dt="2024-05-31T09:40:50.149" v="1249"/>
          <ac:picMkLst>
            <pc:docMk/>
            <pc:sldMk cId="2273442440" sldId="505"/>
            <ac:picMk id="146" creationId="{459D0E5A-DF56-4164-9935-3668E2F0323C}"/>
          </ac:picMkLst>
        </pc:picChg>
      </pc:sldChg>
      <pc:sldChg chg="addSp delSp modSp mod modNotes">
        <pc:chgData name="Amador DURAN TORO" userId="7720fcc2-527f-4800-a8fe-d0dc1d9204f3" providerId="ADAL" clId="{7174A33F-45BB-4997-B0CB-8739A311039B}" dt="2024-05-31T09:47:08.405" v="1331"/>
        <pc:sldMkLst>
          <pc:docMk/>
          <pc:sldMk cId="3692734432" sldId="506"/>
        </pc:sldMkLst>
        <pc:spChg chg="mod">
          <ac:chgData name="Amador DURAN TORO" userId="7720fcc2-527f-4800-a8fe-d0dc1d9204f3" providerId="ADAL" clId="{7174A33F-45BB-4997-B0CB-8739A311039B}" dt="2024-05-31T09:40:53.433" v="1251"/>
          <ac:spMkLst>
            <pc:docMk/>
            <pc:sldMk cId="3692734432" sldId="506"/>
            <ac:spMk id="145" creationId="{BB01AF18-D92E-4849-8C69-AF4ABC856D5F}"/>
          </ac:spMkLst>
        </pc:spChg>
        <pc:grpChg chg="add mod">
          <ac:chgData name="Amador DURAN TORO" userId="7720fcc2-527f-4800-a8fe-d0dc1d9204f3" providerId="ADAL" clId="{7174A33F-45BB-4997-B0CB-8739A311039B}" dt="2024-05-31T09:40:53.433" v="1251"/>
          <ac:grpSpMkLst>
            <pc:docMk/>
            <pc:sldMk cId="3692734432" sldId="506"/>
            <ac:grpSpMk id="144" creationId="{F39D4345-BA05-43FC-973F-E11722FBE767}"/>
          </ac:grpSpMkLst>
        </pc:grpChg>
        <pc:grpChg chg="del">
          <ac:chgData name="Amador DURAN TORO" userId="7720fcc2-527f-4800-a8fe-d0dc1d9204f3" providerId="ADAL" clId="{7174A33F-45BB-4997-B0CB-8739A311039B}" dt="2024-05-31T09:40:52.611" v="1250" actId="478"/>
          <ac:grpSpMkLst>
            <pc:docMk/>
            <pc:sldMk cId="3692734432" sldId="506"/>
            <ac:grpSpMk id="213" creationId="{16172C18-7950-4AE9-A1E7-FE3E9F56A3EE}"/>
          </ac:grpSpMkLst>
        </pc:grpChg>
        <pc:picChg chg="mod">
          <ac:chgData name="Amador DURAN TORO" userId="7720fcc2-527f-4800-a8fe-d0dc1d9204f3" providerId="ADAL" clId="{7174A33F-45BB-4997-B0CB-8739A311039B}" dt="2024-05-31T09:40:53.433" v="1251"/>
          <ac:picMkLst>
            <pc:docMk/>
            <pc:sldMk cId="3692734432" sldId="506"/>
            <ac:picMk id="146" creationId="{1FF1DE20-866F-4676-A426-57771D78CB78}"/>
          </ac:picMkLst>
        </pc:picChg>
      </pc:sldChg>
      <pc:sldChg chg="addSp delSp modSp mod modNotes">
        <pc:chgData name="Amador DURAN TORO" userId="7720fcc2-527f-4800-a8fe-d0dc1d9204f3" providerId="ADAL" clId="{7174A33F-45BB-4997-B0CB-8739A311039B}" dt="2024-05-31T09:47:08.405" v="1331"/>
        <pc:sldMkLst>
          <pc:docMk/>
          <pc:sldMk cId="3244983181" sldId="507"/>
        </pc:sldMkLst>
        <pc:spChg chg="mod">
          <ac:chgData name="Amador DURAN TORO" userId="7720fcc2-527f-4800-a8fe-d0dc1d9204f3" providerId="ADAL" clId="{7174A33F-45BB-4997-B0CB-8739A311039B}" dt="2024-05-31T09:41:11.240" v="1257"/>
          <ac:spMkLst>
            <pc:docMk/>
            <pc:sldMk cId="3244983181" sldId="507"/>
            <ac:spMk id="14" creationId="{341BF143-8B3F-445A-B667-689312ED9930}"/>
          </ac:spMkLst>
        </pc:spChg>
        <pc:grpChg chg="del">
          <ac:chgData name="Amador DURAN TORO" userId="7720fcc2-527f-4800-a8fe-d0dc1d9204f3" providerId="ADAL" clId="{7174A33F-45BB-4997-B0CB-8739A311039B}" dt="2024-05-31T09:41:10.422" v="1256" actId="478"/>
          <ac:grpSpMkLst>
            <pc:docMk/>
            <pc:sldMk cId="3244983181" sldId="507"/>
            <ac:grpSpMk id="10" creationId="{3AC6D823-4487-48BE-833E-6679D7D040EA}"/>
          </ac:grpSpMkLst>
        </pc:grpChg>
        <pc:grpChg chg="add mod">
          <ac:chgData name="Amador DURAN TORO" userId="7720fcc2-527f-4800-a8fe-d0dc1d9204f3" providerId="ADAL" clId="{7174A33F-45BB-4997-B0CB-8739A311039B}" dt="2024-05-31T09:41:11.240" v="1257"/>
          <ac:grpSpMkLst>
            <pc:docMk/>
            <pc:sldMk cId="3244983181" sldId="507"/>
            <ac:grpSpMk id="13" creationId="{32339308-6967-4A8D-A373-D65524276DF7}"/>
          </ac:grpSpMkLst>
        </pc:grpChg>
        <pc:picChg chg="mod">
          <ac:chgData name="Amador DURAN TORO" userId="7720fcc2-527f-4800-a8fe-d0dc1d9204f3" providerId="ADAL" clId="{7174A33F-45BB-4997-B0CB-8739A311039B}" dt="2024-05-31T09:41:11.240" v="1257"/>
          <ac:picMkLst>
            <pc:docMk/>
            <pc:sldMk cId="3244983181" sldId="507"/>
            <ac:picMk id="15" creationId="{62C0C6FA-2325-460A-AE4A-6A40CFB38383}"/>
          </ac:picMkLst>
        </pc:picChg>
      </pc:sldChg>
      <pc:sldChg chg="addSp delSp modSp mod modNotes">
        <pc:chgData name="Amador DURAN TORO" userId="7720fcc2-527f-4800-a8fe-d0dc1d9204f3" providerId="ADAL" clId="{7174A33F-45BB-4997-B0CB-8739A311039B}" dt="2024-05-31T09:47:08.405" v="1331"/>
        <pc:sldMkLst>
          <pc:docMk/>
          <pc:sldMk cId="1209479768" sldId="508"/>
        </pc:sldMkLst>
        <pc:spChg chg="mod">
          <ac:chgData name="Amador DURAN TORO" userId="7720fcc2-527f-4800-a8fe-d0dc1d9204f3" providerId="ADAL" clId="{7174A33F-45BB-4997-B0CB-8739A311039B}" dt="2024-05-31T09:41:04.786" v="1254"/>
          <ac:spMkLst>
            <pc:docMk/>
            <pc:sldMk cId="1209479768" sldId="508"/>
            <ac:spMk id="14" creationId="{E9648869-9DD4-42BF-81A0-B06EB90A6206}"/>
          </ac:spMkLst>
        </pc:spChg>
        <pc:grpChg chg="del">
          <ac:chgData name="Amador DURAN TORO" userId="7720fcc2-527f-4800-a8fe-d0dc1d9204f3" providerId="ADAL" clId="{7174A33F-45BB-4997-B0CB-8739A311039B}" dt="2024-05-31T09:41:07.901" v="1255" actId="478"/>
          <ac:grpSpMkLst>
            <pc:docMk/>
            <pc:sldMk cId="1209479768" sldId="508"/>
            <ac:grpSpMk id="10" creationId="{3AC6D823-4487-48BE-833E-6679D7D040EA}"/>
          </ac:grpSpMkLst>
        </pc:grpChg>
        <pc:grpChg chg="add mod">
          <ac:chgData name="Amador DURAN TORO" userId="7720fcc2-527f-4800-a8fe-d0dc1d9204f3" providerId="ADAL" clId="{7174A33F-45BB-4997-B0CB-8739A311039B}" dt="2024-05-31T09:41:04.786" v="1254"/>
          <ac:grpSpMkLst>
            <pc:docMk/>
            <pc:sldMk cId="1209479768" sldId="508"/>
            <ac:grpSpMk id="13" creationId="{5B4C0682-F425-4E5A-AF31-B1751BA1990A}"/>
          </ac:grpSpMkLst>
        </pc:grpChg>
        <pc:picChg chg="mod">
          <ac:chgData name="Amador DURAN TORO" userId="7720fcc2-527f-4800-a8fe-d0dc1d9204f3" providerId="ADAL" clId="{7174A33F-45BB-4997-B0CB-8739A311039B}" dt="2024-05-31T09:41:04.786" v="1254"/>
          <ac:picMkLst>
            <pc:docMk/>
            <pc:sldMk cId="1209479768" sldId="508"/>
            <ac:picMk id="15" creationId="{F87CF905-F17F-43EC-A518-E9539C1E346A}"/>
          </ac:picMkLst>
        </pc:picChg>
      </pc:sldChg>
      <pc:sldChg chg="addSp delSp modSp mod modNotes">
        <pc:chgData name="Amador DURAN TORO" userId="7720fcc2-527f-4800-a8fe-d0dc1d9204f3" providerId="ADAL" clId="{7174A33F-45BB-4997-B0CB-8739A311039B}" dt="2024-05-31T09:47:08.405" v="1331"/>
        <pc:sldMkLst>
          <pc:docMk/>
          <pc:sldMk cId="861789799" sldId="509"/>
        </pc:sldMkLst>
        <pc:spChg chg="mod">
          <ac:chgData name="Amador DURAN TORO" userId="7720fcc2-527f-4800-a8fe-d0dc1d9204f3" providerId="ADAL" clId="{7174A33F-45BB-4997-B0CB-8739A311039B}" dt="2024-05-31T09:41:14.617" v="1259"/>
          <ac:spMkLst>
            <pc:docMk/>
            <pc:sldMk cId="861789799" sldId="509"/>
            <ac:spMk id="15" creationId="{95D5D740-107B-4154-B0BB-BC55A4D83B60}"/>
          </ac:spMkLst>
        </pc:spChg>
        <pc:grpChg chg="del">
          <ac:chgData name="Amador DURAN TORO" userId="7720fcc2-527f-4800-a8fe-d0dc1d9204f3" providerId="ADAL" clId="{7174A33F-45BB-4997-B0CB-8739A311039B}" dt="2024-05-31T09:41:13.791" v="1258" actId="478"/>
          <ac:grpSpMkLst>
            <pc:docMk/>
            <pc:sldMk cId="861789799" sldId="509"/>
            <ac:grpSpMk id="10" creationId="{3AC6D823-4487-48BE-833E-6679D7D040EA}"/>
          </ac:grpSpMkLst>
        </pc:grpChg>
        <pc:grpChg chg="add mod">
          <ac:chgData name="Amador DURAN TORO" userId="7720fcc2-527f-4800-a8fe-d0dc1d9204f3" providerId="ADAL" clId="{7174A33F-45BB-4997-B0CB-8739A311039B}" dt="2024-05-31T09:41:14.617" v="1259"/>
          <ac:grpSpMkLst>
            <pc:docMk/>
            <pc:sldMk cId="861789799" sldId="509"/>
            <ac:grpSpMk id="14" creationId="{741232EA-FE2E-48FB-94E4-BA33B6581AE7}"/>
          </ac:grpSpMkLst>
        </pc:grpChg>
        <pc:picChg chg="mod">
          <ac:chgData name="Amador DURAN TORO" userId="7720fcc2-527f-4800-a8fe-d0dc1d9204f3" providerId="ADAL" clId="{7174A33F-45BB-4997-B0CB-8739A311039B}" dt="2024-05-31T09:41:14.617" v="1259"/>
          <ac:picMkLst>
            <pc:docMk/>
            <pc:sldMk cId="861789799" sldId="509"/>
            <ac:picMk id="16" creationId="{679AB300-C865-440D-8962-1888B808C5DC}"/>
          </ac:picMkLst>
        </pc:picChg>
      </pc:sldChg>
      <pc:sldChg chg="mod ord modShow modNotes">
        <pc:chgData name="Amador DURAN TORO" userId="7720fcc2-527f-4800-a8fe-d0dc1d9204f3" providerId="ADAL" clId="{7174A33F-45BB-4997-B0CB-8739A311039B}" dt="2024-05-31T09:47:08.405" v="1331"/>
        <pc:sldMkLst>
          <pc:docMk/>
          <pc:sldMk cId="3496826083" sldId="511"/>
        </pc:sldMkLst>
      </pc:sldChg>
      <pc:sldChg chg="addSp modSp add mod modNotes">
        <pc:chgData name="Amador DURAN TORO" userId="7720fcc2-527f-4800-a8fe-d0dc1d9204f3" providerId="ADAL" clId="{7174A33F-45BB-4997-B0CB-8739A311039B}" dt="2024-05-31T09:47:08.405" v="1331"/>
        <pc:sldMkLst>
          <pc:docMk/>
          <pc:sldMk cId="2423492121" sldId="512"/>
        </pc:sldMkLst>
        <pc:spChg chg="mod">
          <ac:chgData name="Amador DURAN TORO" userId="7720fcc2-527f-4800-a8fe-d0dc1d9204f3" providerId="ADAL" clId="{7174A33F-45BB-4997-B0CB-8739A311039B}" dt="2024-05-31T09:33:32.960" v="1028" actId="20577"/>
          <ac:spMkLst>
            <pc:docMk/>
            <pc:sldMk cId="2423492121" sldId="512"/>
            <ac:spMk id="3" creationId="{77352049-9690-4644-B1F4-7FD6884F2A83}"/>
          </ac:spMkLst>
        </pc:spChg>
        <pc:picChg chg="add mod">
          <ac:chgData name="Amador DURAN TORO" userId="7720fcc2-527f-4800-a8fe-d0dc1d9204f3" providerId="ADAL" clId="{7174A33F-45BB-4997-B0CB-8739A311039B}" dt="2024-05-31T09:33:28.262" v="1018"/>
          <ac:picMkLst>
            <pc:docMk/>
            <pc:sldMk cId="2423492121" sldId="512"/>
            <ac:picMk id="10" creationId="{16252F5E-86F3-4FE3-9D37-E5ACDEACC470}"/>
          </ac:picMkLst>
        </pc:picChg>
      </pc:sldChg>
      <pc:sldChg chg="addSp delSp modSp add mod modNotes">
        <pc:chgData name="Amador DURAN TORO" userId="7720fcc2-527f-4800-a8fe-d0dc1d9204f3" providerId="ADAL" clId="{7174A33F-45BB-4997-B0CB-8739A311039B}" dt="2024-05-31T09:47:08.405" v="1331"/>
        <pc:sldMkLst>
          <pc:docMk/>
          <pc:sldMk cId="3937936331" sldId="513"/>
        </pc:sldMkLst>
        <pc:spChg chg="mod">
          <ac:chgData name="Amador DURAN TORO" userId="7720fcc2-527f-4800-a8fe-d0dc1d9204f3" providerId="ADAL" clId="{7174A33F-45BB-4997-B0CB-8739A311039B}" dt="2024-05-31T09:33:24.340" v="1017" actId="6549"/>
          <ac:spMkLst>
            <pc:docMk/>
            <pc:sldMk cId="3937936331" sldId="513"/>
            <ac:spMk id="3" creationId="{77352049-9690-4644-B1F4-7FD6884F2A83}"/>
          </ac:spMkLst>
        </pc:spChg>
        <pc:picChg chg="add mod">
          <ac:chgData name="Amador DURAN TORO" userId="7720fcc2-527f-4800-a8fe-d0dc1d9204f3" providerId="ADAL" clId="{7174A33F-45BB-4997-B0CB-8739A311039B}" dt="2024-05-31T09:33:02.997" v="1006" actId="1036"/>
          <ac:picMkLst>
            <pc:docMk/>
            <pc:sldMk cId="3937936331" sldId="513"/>
            <ac:picMk id="10" creationId="{104A2C46-BAB0-474D-9F3D-E43DC1443B3B}"/>
          </ac:picMkLst>
        </pc:picChg>
        <pc:picChg chg="add del mod">
          <ac:chgData name="Amador DURAN TORO" userId="7720fcc2-527f-4800-a8fe-d0dc1d9204f3" providerId="ADAL" clId="{7174A33F-45BB-4997-B0CB-8739A311039B}" dt="2024-05-31T09:32:56.363" v="1001" actId="478"/>
          <ac:picMkLst>
            <pc:docMk/>
            <pc:sldMk cId="3937936331" sldId="513"/>
            <ac:picMk id="11" creationId="{F48D4F13-DD68-4AA5-A729-AB8667B5F5C1}"/>
          </ac:picMkLst>
        </pc:picChg>
      </pc:sldChg>
      <pc:sldMasterChg chg="modSp mod modSldLayout">
        <pc:chgData name="Amador DURAN TORO" userId="7720fcc2-527f-4800-a8fe-d0dc1d9204f3" providerId="ADAL" clId="{7174A33F-45BB-4997-B0CB-8739A311039B}" dt="2024-05-31T09:06:46.896" v="410" actId="20577"/>
        <pc:sldMasterMkLst>
          <pc:docMk/>
          <pc:sldMasterMk cId="1989362016" sldId="2147483648"/>
        </pc:sldMasterMkLst>
        <pc:spChg chg="mod">
          <ac:chgData name="Amador DURAN TORO" userId="7720fcc2-527f-4800-a8fe-d0dc1d9204f3" providerId="ADAL" clId="{7174A33F-45BB-4997-B0CB-8739A311039B}" dt="2024-05-31T09:06:46.896" v="410" actId="20577"/>
          <ac:spMkLst>
            <pc:docMk/>
            <pc:sldMasterMk cId="1989362016" sldId="2147483648"/>
            <ac:spMk id="18" creationId="{4F4625B4-2C4F-4ACC-83D1-737FCE3F8E71}"/>
          </ac:spMkLst>
        </pc:spChg>
        <pc:sldLayoutChg chg="modSp mod">
          <pc:chgData name="Amador DURAN TORO" userId="7720fcc2-527f-4800-a8fe-d0dc1d9204f3" providerId="ADAL" clId="{7174A33F-45BB-4997-B0CB-8739A311039B}" dt="2024-05-31T08:35:32.510" v="296" actId="20577"/>
          <pc:sldLayoutMkLst>
            <pc:docMk/>
            <pc:sldMasterMk cId="1989362016" sldId="2147483648"/>
            <pc:sldLayoutMk cId="278150348" sldId="2147483650"/>
          </pc:sldLayoutMkLst>
          <pc:spChg chg="mod">
            <ac:chgData name="Amador DURAN TORO" userId="7720fcc2-527f-4800-a8fe-d0dc1d9204f3" providerId="ADAL" clId="{7174A33F-45BB-4997-B0CB-8739A311039B}" dt="2024-05-31T08:35:10.149" v="286" actId="20577"/>
            <ac:spMkLst>
              <pc:docMk/>
              <pc:sldMasterMk cId="1989362016" sldId="2147483648"/>
              <pc:sldLayoutMk cId="278150348" sldId="2147483650"/>
              <ac:spMk id="5" creationId="{00000000-0000-0000-0000-000000000000}"/>
            </ac:spMkLst>
          </pc:spChg>
          <pc:spChg chg="mod">
            <ac:chgData name="Amador DURAN TORO" userId="7720fcc2-527f-4800-a8fe-d0dc1d9204f3" providerId="ADAL" clId="{7174A33F-45BB-4997-B0CB-8739A311039B}" dt="2024-05-31T08:35:32.510" v="296" actId="20577"/>
            <ac:spMkLst>
              <pc:docMk/>
              <pc:sldMasterMk cId="1989362016" sldId="2147483648"/>
              <pc:sldLayoutMk cId="278150348" sldId="2147483650"/>
              <ac:spMk id="8" creationId="{B4B7BCD3-0D27-4226-B9E6-7E7B919267C3}"/>
            </ac:spMkLst>
          </pc:spChg>
          <pc:spChg chg="mod">
            <ac:chgData name="Amador DURAN TORO" userId="7720fcc2-527f-4800-a8fe-d0dc1d9204f3" providerId="ADAL" clId="{7174A33F-45BB-4997-B0CB-8739A311039B}" dt="2024-05-31T08:34:41.785" v="248" actId="20577"/>
            <ac:spMkLst>
              <pc:docMk/>
              <pc:sldMasterMk cId="1989362016" sldId="2147483648"/>
              <pc:sldLayoutMk cId="278150348" sldId="2147483650"/>
              <ac:spMk id="11" creationId="{686F9618-7097-4334-AF80-0EB7CFA47118}"/>
            </ac:spMkLst>
          </pc:spChg>
          <pc:picChg chg="mod">
            <ac:chgData name="Amador DURAN TORO" userId="7720fcc2-527f-4800-a8fe-d0dc1d9204f3" providerId="ADAL" clId="{7174A33F-45BB-4997-B0CB-8739A311039B}" dt="2024-05-31T08:34:44.298" v="249" actId="1037"/>
            <ac:picMkLst>
              <pc:docMk/>
              <pc:sldMasterMk cId="1989362016" sldId="2147483648"/>
              <pc:sldLayoutMk cId="278150348" sldId="2147483650"/>
              <ac:picMk id="10" creationId="{BF675902-20C6-46C6-AEA2-94B53429C70A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1" y="4"/>
            <a:ext cx="7070999" cy="511730"/>
          </a:xfrm>
          <a:prstGeom prst="rect">
            <a:avLst/>
          </a:prstGeom>
        </p:spPr>
        <p:txBody>
          <a:bodyPr vert="horz" lIns="94352" tIns="47175" rIns="94352" bIns="47175" rtlCol="0"/>
          <a:lstStyle>
            <a:lvl1pPr algn="l">
              <a:defRPr sz="1200"/>
            </a:lvl1pPr>
          </a:lstStyle>
          <a:p>
            <a:pPr algn="ctr"/>
            <a:r>
              <a:rPr lang="es-ES" sz="1000" dirty="0" err="1">
                <a:latin typeface="Ecofont Vera Sans" panose="020B0603030804020204" pitchFamily="34" charset="0"/>
              </a:rPr>
              <a:t>Exploring</a:t>
            </a:r>
            <a:r>
              <a:rPr lang="es-ES" sz="1000" dirty="0">
                <a:latin typeface="Ecofont Vera Sans" panose="020B0603030804020204" pitchFamily="34" charset="0"/>
              </a:rPr>
              <a:t> </a:t>
            </a:r>
            <a:r>
              <a:rPr lang="es-ES" sz="1000" dirty="0" err="1">
                <a:latin typeface="Ecofont Vera Sans" panose="020B0603030804020204" pitchFamily="34" charset="0"/>
              </a:rPr>
              <a:t>Gender</a:t>
            </a:r>
            <a:r>
              <a:rPr lang="es-ES" sz="1000" dirty="0">
                <a:latin typeface="Ecofont Vera Sans" panose="020B0603030804020204" pitchFamily="34" charset="0"/>
              </a:rPr>
              <a:t> </a:t>
            </a:r>
            <a:r>
              <a:rPr lang="es-ES" sz="1000" dirty="0" err="1">
                <a:latin typeface="Ecofont Vera Sans" panose="020B0603030804020204" pitchFamily="34" charset="0"/>
              </a:rPr>
              <a:t>Bias</a:t>
            </a:r>
            <a:r>
              <a:rPr lang="es-ES" sz="1000" dirty="0">
                <a:latin typeface="Ecofont Vera Sans" panose="020B0603030804020204" pitchFamily="34" charset="0"/>
              </a:rPr>
              <a:t> in RPP </a:t>
            </a:r>
            <a:r>
              <a:rPr lang="es-ES" sz="1000" dirty="0" err="1">
                <a:latin typeface="Ecofont Vera Sans" panose="020B0603030804020204" pitchFamily="34" charset="0"/>
              </a:rPr>
              <a:t>among</a:t>
            </a:r>
            <a:r>
              <a:rPr lang="es-ES" sz="1000" dirty="0">
                <a:latin typeface="Ecofont Vera Sans" panose="020B0603030804020204" pitchFamily="34" charset="0"/>
              </a:rPr>
              <a:t> SE </a:t>
            </a:r>
            <a:r>
              <a:rPr lang="es-ES" sz="1000" dirty="0" err="1">
                <a:latin typeface="Ecofont Vera Sans" panose="020B0603030804020204" pitchFamily="34" charset="0"/>
              </a:rPr>
              <a:t>Students</a:t>
            </a:r>
            <a:r>
              <a:rPr lang="es-ES" sz="1000" dirty="0">
                <a:latin typeface="Ecofont Vera Sans" panose="020B0603030804020204" pitchFamily="34" charset="0"/>
              </a:rPr>
              <a:t>: The </a:t>
            </a:r>
            <a:r>
              <a:rPr lang="es-ES" sz="1000" dirty="0" err="1">
                <a:latin typeface="Ecofont Vera Sans" panose="020B0603030804020204" pitchFamily="34" charset="0"/>
              </a:rPr>
              <a:t>twincode</a:t>
            </a:r>
            <a:r>
              <a:rPr lang="es-ES" sz="1000" dirty="0">
                <a:latin typeface="Ecofont Vera Sans" panose="020B0603030804020204" pitchFamily="34" charset="0"/>
              </a:rPr>
              <a:t> Original </a:t>
            </a:r>
            <a:r>
              <a:rPr lang="es-ES" sz="1000" dirty="0" err="1">
                <a:latin typeface="Ecofont Vera Sans" panose="020B0603030804020204" pitchFamily="34" charset="0"/>
              </a:rPr>
              <a:t>Study</a:t>
            </a:r>
            <a:r>
              <a:rPr lang="es-ES" sz="1000" dirty="0">
                <a:latin typeface="Ecofont Vera Sans" panose="020B0603030804020204" pitchFamily="34" charset="0"/>
              </a:rPr>
              <a:t> and 1st </a:t>
            </a:r>
            <a:r>
              <a:rPr lang="es-ES" sz="1000" dirty="0" err="1">
                <a:latin typeface="Ecofont Vera Sans" panose="020B0603030804020204" pitchFamily="34" charset="0"/>
              </a:rPr>
              <a:t>External</a:t>
            </a:r>
            <a:r>
              <a:rPr lang="es-ES" sz="1000" dirty="0">
                <a:latin typeface="Ecofont Vera Sans" panose="020B0603030804020204" pitchFamily="34" charset="0"/>
              </a:rPr>
              <a:t> </a:t>
            </a:r>
            <a:r>
              <a:rPr lang="es-ES" sz="1000" dirty="0" err="1">
                <a:latin typeface="Ecofont Vera Sans" panose="020B0603030804020204" pitchFamily="34" charset="0"/>
              </a:rPr>
              <a:t>Replication</a:t>
            </a:r>
            <a:endParaRPr lang="es-ES" sz="1000" dirty="0">
              <a:latin typeface="Ecofont Vera Sans" panose="020B0603030804020204" pitchFamily="34" charset="0"/>
            </a:endParaRPr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5784280" y="9721106"/>
            <a:ext cx="1286718" cy="511730"/>
          </a:xfrm>
          <a:prstGeom prst="rect">
            <a:avLst/>
          </a:prstGeom>
        </p:spPr>
        <p:txBody>
          <a:bodyPr vert="horz" lIns="94352" tIns="47175" rIns="94352" bIns="47175" rtlCol="0"/>
          <a:lstStyle>
            <a:lvl1pPr algn="r">
              <a:defRPr sz="1200"/>
            </a:lvl1pPr>
          </a:lstStyle>
          <a:p>
            <a:fld id="{6D9377CA-2EB9-448B-A6F1-A0D5CD9FFDAA}" type="datetime1">
              <a:rPr lang="es-ES" sz="1000">
                <a:latin typeface="Ecofont Vera Sans" panose="020B0603030804020204" pitchFamily="34" charset="0"/>
              </a:rPr>
              <a:t>06/09/2024</a:t>
            </a:fld>
            <a:endParaRPr lang="es-ES" sz="1000">
              <a:latin typeface="Ecofont Vera Sans" panose="020B0603030804020204" pitchFamily="34" charset="0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4" y="9721106"/>
            <a:ext cx="3078427" cy="511730"/>
          </a:xfrm>
          <a:prstGeom prst="rect">
            <a:avLst/>
          </a:prstGeom>
        </p:spPr>
        <p:txBody>
          <a:bodyPr vert="horz" lIns="94352" tIns="47175" rIns="94352" bIns="47175" rtlCol="0" anchor="b"/>
          <a:lstStyle>
            <a:lvl1pPr algn="l">
              <a:defRPr sz="1200"/>
            </a:lvl1pPr>
          </a:lstStyle>
          <a:p>
            <a:r>
              <a:rPr lang="es-ES" sz="1000" dirty="0">
                <a:latin typeface="Ecofont Vera Sans" panose="020B0603030804020204" pitchFamily="34" charset="0"/>
              </a:rPr>
              <a:t>JISBD 2024 – </a:t>
            </a:r>
            <a:r>
              <a:rPr lang="es-ES" sz="1000" dirty="0" err="1">
                <a:latin typeface="Ecofont Vera Sans" panose="020B0603030804020204" pitchFamily="34" charset="0"/>
              </a:rPr>
              <a:t>Track</a:t>
            </a:r>
            <a:r>
              <a:rPr lang="es-ES" sz="1000" dirty="0">
                <a:latin typeface="Ecofont Vera Sans" panose="020B0603030804020204" pitchFamily="34" charset="0"/>
              </a:rPr>
              <a:t> MÉTODOS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312530" y="9722883"/>
            <a:ext cx="479004" cy="511730"/>
          </a:xfrm>
          <a:prstGeom prst="rect">
            <a:avLst/>
          </a:prstGeom>
        </p:spPr>
        <p:txBody>
          <a:bodyPr vert="horz" lIns="94352" tIns="47175" rIns="94352" bIns="47175" rtlCol="0" anchor="b"/>
          <a:lstStyle>
            <a:lvl1pPr algn="r">
              <a:defRPr sz="1200"/>
            </a:lvl1pPr>
          </a:lstStyle>
          <a:p>
            <a:fld id="{F420E2CC-2C90-4B1B-9C10-4BC5E51D9EB8}" type="slidenum">
              <a:rPr lang="es-ES" sz="1000">
                <a:latin typeface="Ecofont Vera Sans" panose="020B0603030804020204" pitchFamily="34" charset="0"/>
              </a:rPr>
              <a:pPr/>
              <a:t>‹Nº›</a:t>
            </a:fld>
            <a:endParaRPr lang="es-ES" sz="1000">
              <a:latin typeface="Ecofont Vera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6144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6" y="4"/>
            <a:ext cx="3476602" cy="511730"/>
          </a:xfrm>
          <a:prstGeom prst="rect">
            <a:avLst/>
          </a:prstGeom>
        </p:spPr>
        <p:txBody>
          <a:bodyPr vert="horz" lIns="94352" tIns="47175" rIns="94352" bIns="47175" rtlCol="0"/>
          <a:lstStyle>
            <a:lvl1pPr algn="l">
              <a:defRPr sz="1000">
                <a:latin typeface="Ecofont Vera Sans" panose="020B0603030804020204" pitchFamily="34" charset="0"/>
              </a:defRPr>
            </a:lvl1pPr>
          </a:lstStyle>
          <a:p>
            <a:r>
              <a:rPr lang="es-ES"/>
              <a:t>The twincode exploratory study</a:t>
            </a:r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3997" y="4"/>
            <a:ext cx="3078427" cy="511730"/>
          </a:xfrm>
          <a:prstGeom prst="rect">
            <a:avLst/>
          </a:prstGeom>
        </p:spPr>
        <p:txBody>
          <a:bodyPr vert="horz" lIns="94352" tIns="47175" rIns="94352" bIns="47175" rtlCol="0"/>
          <a:lstStyle>
            <a:lvl1pPr algn="r">
              <a:defRPr sz="1000">
                <a:latin typeface="Ecofont Vera Sans" panose="020B0603030804020204" pitchFamily="34" charset="0"/>
              </a:defRPr>
            </a:lvl1pPr>
          </a:lstStyle>
          <a:p>
            <a:fld id="{D5BD9AE7-7FF9-46CC-9334-FB0AB84C4176}" type="datetime1">
              <a:rPr lang="es-ES" smtClean="0"/>
              <a:t>06/09/2024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8350"/>
            <a:ext cx="6827837" cy="3840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352" tIns="47175" rIns="94352" bIns="47175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10407" y="4861446"/>
            <a:ext cx="5683250" cy="4605575"/>
          </a:xfrm>
          <a:prstGeom prst="rect">
            <a:avLst/>
          </a:prstGeom>
        </p:spPr>
        <p:txBody>
          <a:bodyPr vert="horz" lIns="94352" tIns="47175" rIns="94352" bIns="47175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4" y="9721106"/>
            <a:ext cx="3078427" cy="511730"/>
          </a:xfrm>
          <a:prstGeom prst="rect">
            <a:avLst/>
          </a:prstGeom>
        </p:spPr>
        <p:txBody>
          <a:bodyPr vert="horz" lIns="94352" tIns="47175" rIns="94352" bIns="47175" rtlCol="0" anchor="b"/>
          <a:lstStyle>
            <a:lvl1pPr algn="l">
              <a:defRPr sz="1000">
                <a:latin typeface="Ecofont Vera Sans" panose="020B0603030804020204" pitchFamily="34" charset="0"/>
              </a:defRPr>
            </a:lvl1pPr>
          </a:lstStyle>
          <a:p>
            <a:r>
              <a:rPr lang="es-ES"/>
              <a:t>ESEM 2021 - Registered Reports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3997" y="9721106"/>
            <a:ext cx="3078427" cy="511730"/>
          </a:xfrm>
          <a:prstGeom prst="rect">
            <a:avLst/>
          </a:prstGeom>
        </p:spPr>
        <p:txBody>
          <a:bodyPr vert="horz" lIns="94352" tIns="47175" rIns="94352" bIns="47175" rtlCol="0" anchor="b"/>
          <a:lstStyle>
            <a:lvl1pPr algn="r">
              <a:defRPr sz="1000">
                <a:latin typeface="Ecofont Vera Sans" panose="020B0603030804020204" pitchFamily="34" charset="0"/>
              </a:defRPr>
            </a:lvl1pPr>
          </a:lstStyle>
          <a:p>
            <a:fld id="{ED85A863-F13F-4C6E-9E69-2ACCC93EE1C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9402866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lnSpc>
        <a:spcPct val="120000"/>
      </a:lnSpc>
      <a:defRPr sz="1400" kern="1200">
        <a:solidFill>
          <a:schemeClr val="tx1"/>
        </a:solidFill>
        <a:latin typeface="Ecofont Vera Sans" panose="020B0603030804020204" pitchFamily="34" charset="0"/>
        <a:ea typeface="+mn-ea"/>
        <a:cs typeface="+mn-cs"/>
      </a:defRPr>
    </a:lvl1pPr>
    <a:lvl2pPr marL="457200" algn="l" defTabSz="914400" rtl="0" eaLnBrk="1" latinLnBrk="0" hangingPunct="1">
      <a:lnSpc>
        <a:spcPct val="120000"/>
      </a:lnSpc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lnSpc>
        <a:spcPct val="120000"/>
      </a:lnSpc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lnSpc>
        <a:spcPct val="120000"/>
      </a:lnSpc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lnSpc>
        <a:spcPct val="120000"/>
      </a:lnSpc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7837" cy="3840163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4 Marcador de fecha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1EBF2DE-7570-47CD-85C7-F2557DAEE141}" type="datetime1">
              <a:rPr lang="es-ES" smtClean="0"/>
              <a:t>06/09/2024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/>
              <a:t>ESEM 2021 - Registered Reports</a:t>
            </a:r>
          </a:p>
        </p:txBody>
      </p:sp>
      <p:sp>
        <p:nvSpPr>
          <p:cNvPr id="7" name="6 Marcador de encabezado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s-ES"/>
              <a:t>The twincode exploratory study</a:t>
            </a:r>
            <a:endParaRPr lang="es-ES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1DEEE078-3B1F-4131-8D26-4CB24DF4AA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5A863-F13F-4C6E-9E69-2ACCC93EE1C2}" type="slidenum">
              <a:rPr lang="es-ES" smtClean="0"/>
              <a:pPr/>
              <a:t>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93453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7837" cy="3840163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s-ES"/>
              <a:t>The twincode exploratory study</a:t>
            </a:r>
            <a:endParaRPr lang="es-ES" dirty="0"/>
          </a:p>
        </p:txBody>
      </p:sp>
      <p:sp>
        <p:nvSpPr>
          <p:cNvPr id="5" name="Marcador de fecha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E4DA67C-CE2C-4D77-A213-D780F5859B48}" type="datetime1">
              <a:rPr lang="es-ES" smtClean="0"/>
              <a:t>06/09/2024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s-ES"/>
              <a:t>ESEM 2021 - Registered Reports</a:t>
            </a:r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5A863-F13F-4C6E-9E69-2ACCC93EE1C2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0140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7837" cy="3840163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s-ES"/>
              <a:t>The twincode exploratory study</a:t>
            </a:r>
            <a:endParaRPr lang="es-ES" dirty="0"/>
          </a:p>
        </p:txBody>
      </p:sp>
      <p:sp>
        <p:nvSpPr>
          <p:cNvPr id="5" name="Marcador de fecha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E4DA67C-CE2C-4D77-A213-D780F5859B48}" type="datetime1">
              <a:rPr lang="es-ES" smtClean="0"/>
              <a:t>06/09/2024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s-ES"/>
              <a:t>ESEM 2021 - Registered Reports</a:t>
            </a:r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5A863-F13F-4C6E-9E69-2ACCC93EE1C2}" type="slidenum">
              <a:rPr lang="es-ES" smtClean="0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77277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7837" cy="3840163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s-ES"/>
              <a:t>The twincode exploratory study</a:t>
            </a:r>
            <a:endParaRPr lang="es-ES" dirty="0"/>
          </a:p>
        </p:txBody>
      </p:sp>
      <p:sp>
        <p:nvSpPr>
          <p:cNvPr id="5" name="Marcador de fecha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E4DA67C-CE2C-4D77-A213-D780F5859B48}" type="datetime1">
              <a:rPr lang="es-ES" smtClean="0"/>
              <a:t>06/09/2024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s-ES"/>
              <a:t>ESEM 2021 - Registered Reports</a:t>
            </a:r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5A863-F13F-4C6E-9E69-2ACCC93EE1C2}" type="slidenum">
              <a:rPr lang="es-ES" smtClean="0"/>
              <a:pPr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49780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7837" cy="3840163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s-ES"/>
              <a:t>The twincode exploratory study</a:t>
            </a:r>
            <a:endParaRPr lang="es-ES" dirty="0"/>
          </a:p>
        </p:txBody>
      </p:sp>
      <p:sp>
        <p:nvSpPr>
          <p:cNvPr id="5" name="Marcador de fecha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E4DA67C-CE2C-4D77-A213-D780F5859B48}" type="datetime1">
              <a:rPr lang="es-ES" smtClean="0"/>
              <a:t>06/09/2024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s-ES"/>
              <a:t>ESEM 2021 - Registered Reports</a:t>
            </a:r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5A863-F13F-4C6E-9E69-2ACCC93EE1C2}" type="slidenum">
              <a:rPr lang="es-ES" smtClean="0"/>
              <a:pPr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79076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7837" cy="3840163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s-ES"/>
              <a:t>The twincode exploratory study</a:t>
            </a:r>
            <a:endParaRPr lang="es-ES" dirty="0"/>
          </a:p>
        </p:txBody>
      </p:sp>
      <p:sp>
        <p:nvSpPr>
          <p:cNvPr id="5" name="Marcador de fecha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E4DA67C-CE2C-4D77-A213-D780F5859B48}" type="datetime1">
              <a:rPr lang="es-ES" smtClean="0"/>
              <a:t>06/09/2024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s-ES"/>
              <a:t>ESEM 2021 - Registered Reports</a:t>
            </a:r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5A863-F13F-4C6E-9E69-2ACCC93EE1C2}" type="slidenum">
              <a:rPr lang="es-ES" smtClean="0"/>
              <a:pPr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51936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7837" cy="3840163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s-ES"/>
              <a:t>The twincode exploratory study</a:t>
            </a:r>
            <a:endParaRPr lang="es-ES" dirty="0"/>
          </a:p>
        </p:txBody>
      </p:sp>
      <p:sp>
        <p:nvSpPr>
          <p:cNvPr id="5" name="Marcador de fecha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E4DA67C-CE2C-4D77-A213-D780F5859B48}" type="datetime1">
              <a:rPr lang="es-ES" smtClean="0"/>
              <a:t>06/09/2024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s-ES"/>
              <a:t>ESEM 2021 - Registered Reports</a:t>
            </a:r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5A863-F13F-4C6E-9E69-2ACCC93EE1C2}" type="slidenum">
              <a:rPr lang="es-ES" smtClean="0"/>
              <a:pPr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70515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7837" cy="3840163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s-ES"/>
              <a:t>The twincode exploratory study</a:t>
            </a:r>
            <a:endParaRPr lang="es-ES" dirty="0"/>
          </a:p>
        </p:txBody>
      </p:sp>
      <p:sp>
        <p:nvSpPr>
          <p:cNvPr id="5" name="Marcador de fecha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E4DA67C-CE2C-4D77-A213-D780F5859B48}" type="datetime1">
              <a:rPr lang="es-ES" smtClean="0"/>
              <a:t>06/09/2024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s-ES"/>
              <a:t>ESEM 2021 - Registered Reports</a:t>
            </a:r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5A863-F13F-4C6E-9E69-2ACCC93EE1C2}" type="slidenum">
              <a:rPr lang="es-ES" smtClean="0"/>
              <a:pPr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39259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7837" cy="3840163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s-ES"/>
              <a:t>The twincode exploratory study</a:t>
            </a:r>
            <a:endParaRPr lang="es-ES" dirty="0"/>
          </a:p>
        </p:txBody>
      </p:sp>
      <p:sp>
        <p:nvSpPr>
          <p:cNvPr id="5" name="Marcador de fecha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E4DA67C-CE2C-4D77-A213-D780F5859B48}" type="datetime1">
              <a:rPr lang="es-ES" smtClean="0"/>
              <a:t>06/09/2024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s-ES"/>
              <a:t>ESEM 2021 - Registered Reports</a:t>
            </a:r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5A863-F13F-4C6E-9E69-2ACCC93EE1C2}" type="slidenum">
              <a:rPr lang="es-ES" smtClean="0"/>
              <a:pPr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91851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7837" cy="3840163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s-ES"/>
              <a:t>The twincode exploratory study</a:t>
            </a:r>
            <a:endParaRPr lang="es-ES" dirty="0"/>
          </a:p>
        </p:txBody>
      </p:sp>
      <p:sp>
        <p:nvSpPr>
          <p:cNvPr id="5" name="Marcador de fecha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E4DA67C-CE2C-4D77-A213-D780F5859B48}" type="datetime1">
              <a:rPr lang="es-ES" smtClean="0"/>
              <a:t>06/09/2024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s-ES"/>
              <a:t>ESEM 2021 - Registered Reports</a:t>
            </a:r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5A863-F13F-4C6E-9E69-2ACCC93EE1C2}" type="slidenum">
              <a:rPr lang="es-ES" smtClean="0"/>
              <a:pPr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27832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7837" cy="3840163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s-ES"/>
              <a:t>The twincode exploratory study</a:t>
            </a:r>
            <a:endParaRPr lang="es-ES" dirty="0"/>
          </a:p>
        </p:txBody>
      </p:sp>
      <p:sp>
        <p:nvSpPr>
          <p:cNvPr id="5" name="Marcador de fecha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E4DA67C-CE2C-4D77-A213-D780F5859B48}" type="datetime1">
              <a:rPr lang="es-ES" smtClean="0"/>
              <a:t>06/09/2024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s-ES"/>
              <a:t>ESEM 2021 - Registered Reports</a:t>
            </a:r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5A863-F13F-4C6E-9E69-2ACCC93EE1C2}" type="slidenum">
              <a:rPr lang="es-ES" smtClean="0"/>
              <a:pPr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8763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7837" cy="3840163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s-ES"/>
              <a:t>The twincode exploratory study</a:t>
            </a:r>
            <a:endParaRPr lang="es-ES" dirty="0"/>
          </a:p>
        </p:txBody>
      </p:sp>
      <p:sp>
        <p:nvSpPr>
          <p:cNvPr id="5" name="Marcador de fecha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E4DA67C-CE2C-4D77-A213-D780F5859B48}" type="datetime1">
              <a:rPr lang="es-ES" smtClean="0"/>
              <a:t>06/09/2024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s-ES"/>
              <a:t>ESEM 2021 - Registered Reports</a:t>
            </a:r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5A863-F13F-4C6E-9E69-2ACCC93EE1C2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15713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7837" cy="3840163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s-ES"/>
              <a:t>The twincode exploratory study</a:t>
            </a:r>
            <a:endParaRPr lang="es-ES" dirty="0"/>
          </a:p>
        </p:txBody>
      </p:sp>
      <p:sp>
        <p:nvSpPr>
          <p:cNvPr id="5" name="Marcador de fecha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E4DA67C-CE2C-4D77-A213-D780F5859B48}" type="datetime1">
              <a:rPr lang="es-ES" smtClean="0"/>
              <a:t>06/09/2024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s-ES"/>
              <a:t>ESEM 2021 - Registered Reports</a:t>
            </a:r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5A863-F13F-4C6E-9E69-2ACCC93EE1C2}" type="slidenum">
              <a:rPr lang="es-ES" smtClean="0"/>
              <a:pPr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11753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7837" cy="3840163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s-ES"/>
              <a:t>The twincode exploratory study</a:t>
            </a:r>
            <a:endParaRPr lang="es-ES" dirty="0"/>
          </a:p>
        </p:txBody>
      </p:sp>
      <p:sp>
        <p:nvSpPr>
          <p:cNvPr id="5" name="Marcador de fecha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E4DA67C-CE2C-4D77-A213-D780F5859B48}" type="datetime1">
              <a:rPr lang="es-ES" smtClean="0"/>
              <a:t>06/09/2024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s-ES"/>
              <a:t>ESEM 2021 - Registered Reports</a:t>
            </a:r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5A863-F13F-4C6E-9E69-2ACCC93EE1C2}" type="slidenum">
              <a:rPr lang="es-ES" smtClean="0"/>
              <a:pPr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77903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7837" cy="3840163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s-ES"/>
              <a:t>The twincode exploratory study</a:t>
            </a:r>
            <a:endParaRPr lang="es-ES" dirty="0"/>
          </a:p>
        </p:txBody>
      </p:sp>
      <p:sp>
        <p:nvSpPr>
          <p:cNvPr id="5" name="Marcador de fecha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E4DA67C-CE2C-4D77-A213-D780F5859B48}" type="datetime1">
              <a:rPr lang="es-ES" smtClean="0"/>
              <a:t>06/09/2024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s-ES"/>
              <a:t>ESEM 2021 - Registered Reports</a:t>
            </a:r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5A863-F13F-4C6E-9E69-2ACCC93EE1C2}" type="slidenum">
              <a:rPr lang="es-ES" smtClean="0"/>
              <a:pPr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81431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7837" cy="3840163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s-ES"/>
              <a:t>The twincode exploratory study</a:t>
            </a:r>
            <a:endParaRPr lang="es-ES" dirty="0"/>
          </a:p>
        </p:txBody>
      </p:sp>
      <p:sp>
        <p:nvSpPr>
          <p:cNvPr id="5" name="Marcador de fecha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E4DA67C-CE2C-4D77-A213-D780F5859B48}" type="datetime1">
              <a:rPr lang="es-ES" smtClean="0"/>
              <a:t>06/09/2024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s-ES"/>
              <a:t>ESEM 2021 - Registered Reports</a:t>
            </a:r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5A863-F13F-4C6E-9E69-2ACCC93EE1C2}" type="slidenum">
              <a:rPr lang="es-ES" smtClean="0"/>
              <a:pPr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49931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7837" cy="3840163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s-ES"/>
              <a:t>The twincode exploratory study</a:t>
            </a:r>
            <a:endParaRPr lang="es-ES" dirty="0"/>
          </a:p>
        </p:txBody>
      </p:sp>
      <p:sp>
        <p:nvSpPr>
          <p:cNvPr id="5" name="Marcador de fecha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E4DA67C-CE2C-4D77-A213-D780F5859B48}" type="datetime1">
              <a:rPr lang="es-ES" smtClean="0"/>
              <a:t>06/09/2024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s-ES"/>
              <a:t>ESEM 2021 - Registered Reports</a:t>
            </a:r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5A863-F13F-4C6E-9E69-2ACCC93EE1C2}" type="slidenum">
              <a:rPr lang="es-ES" smtClean="0"/>
              <a:pPr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25981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7837" cy="3840163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s-ES"/>
              <a:t>The twincode exploratory study</a:t>
            </a:r>
            <a:endParaRPr lang="es-ES" dirty="0"/>
          </a:p>
        </p:txBody>
      </p:sp>
      <p:sp>
        <p:nvSpPr>
          <p:cNvPr id="5" name="Marcador de fecha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E4DA67C-CE2C-4D77-A213-D780F5859B48}" type="datetime1">
              <a:rPr lang="es-ES" smtClean="0"/>
              <a:t>06/09/2024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s-ES"/>
              <a:t>ESEM 2021 - Registered Reports</a:t>
            </a:r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5A863-F13F-4C6E-9E69-2ACCC93EE1C2}" type="slidenum">
              <a:rPr lang="es-ES" smtClean="0"/>
              <a:pPr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5606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7837" cy="3840163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s-ES"/>
              <a:t>The twincode exploratory study</a:t>
            </a:r>
            <a:endParaRPr lang="es-ES" dirty="0"/>
          </a:p>
        </p:txBody>
      </p:sp>
      <p:sp>
        <p:nvSpPr>
          <p:cNvPr id="5" name="Marcador de fecha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E4DA67C-CE2C-4D77-A213-D780F5859B48}" type="datetime1">
              <a:rPr lang="es-ES" smtClean="0"/>
              <a:t>06/09/2024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s-ES"/>
              <a:t>ESEM 2021 - Registered Reports</a:t>
            </a:r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5A863-F13F-4C6E-9E69-2ACCC93EE1C2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946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7837" cy="3840163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s-ES"/>
              <a:t>The twincode exploratory study</a:t>
            </a:r>
            <a:endParaRPr lang="es-ES" dirty="0"/>
          </a:p>
        </p:txBody>
      </p:sp>
      <p:sp>
        <p:nvSpPr>
          <p:cNvPr id="5" name="Marcador de fecha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E4DA67C-CE2C-4D77-A213-D780F5859B48}" type="datetime1">
              <a:rPr lang="es-ES" smtClean="0"/>
              <a:t>06/09/2024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s-ES"/>
              <a:t>ESEM 2021 - Registered Reports</a:t>
            </a:r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5A863-F13F-4C6E-9E69-2ACCC93EE1C2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7659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7837" cy="3840163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s-ES"/>
              <a:t>The twincode exploratory study</a:t>
            </a:r>
            <a:endParaRPr lang="es-ES" dirty="0"/>
          </a:p>
        </p:txBody>
      </p:sp>
      <p:sp>
        <p:nvSpPr>
          <p:cNvPr id="5" name="Marcador de fecha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E4DA67C-CE2C-4D77-A213-D780F5859B48}" type="datetime1">
              <a:rPr lang="es-ES" smtClean="0"/>
              <a:t>06/09/2024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s-ES"/>
              <a:t>ESEM 2021 - Registered Reports</a:t>
            </a:r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5A863-F13F-4C6E-9E69-2ACCC93EE1C2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1129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7837" cy="3840163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s-ES"/>
              <a:t>The twincode exploratory study</a:t>
            </a:r>
            <a:endParaRPr lang="es-ES" dirty="0"/>
          </a:p>
        </p:txBody>
      </p:sp>
      <p:sp>
        <p:nvSpPr>
          <p:cNvPr id="5" name="Marcador de fecha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E4DA67C-CE2C-4D77-A213-D780F5859B48}" type="datetime1">
              <a:rPr lang="es-ES" smtClean="0"/>
              <a:t>06/09/2024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s-ES"/>
              <a:t>ESEM 2021 - Registered Reports</a:t>
            </a:r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5A863-F13F-4C6E-9E69-2ACCC93EE1C2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5118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7837" cy="3840163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s-ES"/>
              <a:t>The twincode exploratory study</a:t>
            </a:r>
            <a:endParaRPr lang="es-ES" dirty="0"/>
          </a:p>
        </p:txBody>
      </p:sp>
      <p:sp>
        <p:nvSpPr>
          <p:cNvPr id="5" name="Marcador de fecha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E4DA67C-CE2C-4D77-A213-D780F5859B48}" type="datetime1">
              <a:rPr lang="es-ES" smtClean="0"/>
              <a:t>06/09/2024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s-ES"/>
              <a:t>ESEM 2021 - Registered Reports</a:t>
            </a:r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5A863-F13F-4C6E-9E69-2ACCC93EE1C2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8116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7837" cy="3840163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s-ES"/>
              <a:t>The twincode exploratory study</a:t>
            </a:r>
            <a:endParaRPr lang="es-ES" dirty="0"/>
          </a:p>
        </p:txBody>
      </p:sp>
      <p:sp>
        <p:nvSpPr>
          <p:cNvPr id="5" name="Marcador de fecha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E4DA67C-CE2C-4D77-A213-D780F5859B48}" type="datetime1">
              <a:rPr lang="es-ES" smtClean="0"/>
              <a:t>06/09/2024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s-ES"/>
              <a:t>ESEM 2021 - Registered Reports</a:t>
            </a:r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5A863-F13F-4C6E-9E69-2ACCC93EE1C2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0624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7837" cy="3840163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s-ES"/>
              <a:t>The twincode exploratory study</a:t>
            </a:r>
            <a:endParaRPr lang="es-ES" dirty="0"/>
          </a:p>
        </p:txBody>
      </p:sp>
      <p:sp>
        <p:nvSpPr>
          <p:cNvPr id="5" name="Marcador de fecha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E4DA67C-CE2C-4D77-A213-D780F5859B48}" type="datetime1">
              <a:rPr lang="es-ES" smtClean="0"/>
              <a:t>06/09/2024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s-ES"/>
              <a:t>ESEM 2021 - Registered Reports</a:t>
            </a:r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5A863-F13F-4C6E-9E69-2ACCC93EE1C2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2357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6 Imagen">
            <a:extLst>
              <a:ext uri="{FF2B5EF4-FFF2-40B4-BE49-F238E27FC236}">
                <a16:creationId xmlns:a16="http://schemas.microsoft.com/office/drawing/2014/main" id="{08FE8F3A-90CA-4355-AA01-253F1A1E62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0" y="312"/>
            <a:ext cx="9144000" cy="685737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1484787"/>
            <a:ext cx="10363200" cy="1470025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sz="4400"/>
            </a:lvl1pPr>
          </a:lstStyle>
          <a:p>
            <a:r>
              <a:rPr lang="en-US" noProof="0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295468" y="4556720"/>
            <a:ext cx="9601067" cy="1752600"/>
          </a:xfrm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8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Haga clic para modificar el estilo de subtítulo del patrón</a:t>
            </a:r>
          </a:p>
        </p:txBody>
      </p:sp>
      <p:sp>
        <p:nvSpPr>
          <p:cNvPr id="14" name="13 CuadroTexto"/>
          <p:cNvSpPr txBox="1"/>
          <p:nvPr userDrawn="1"/>
        </p:nvSpPr>
        <p:spPr>
          <a:xfrm rot="16200000">
            <a:off x="11371756" y="6044663"/>
            <a:ext cx="151216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noProof="0">
                <a:solidFill>
                  <a:schemeClr val="bg1">
                    <a:lumMod val="50000"/>
                  </a:schemeClr>
                </a:solidFill>
                <a:latin typeface="Ecofont Vera Sans" pitchFamily="34" charset="0"/>
              </a:rPr>
              <a:t>© Diseño de Amador Durán Toro,</a:t>
            </a:r>
            <a:r>
              <a:rPr lang="en-US" sz="500" baseline="0" noProof="0">
                <a:solidFill>
                  <a:schemeClr val="bg1">
                    <a:lumMod val="50000"/>
                  </a:schemeClr>
                </a:solidFill>
                <a:latin typeface="Ecofont Vera Sans" pitchFamily="34" charset="0"/>
              </a:rPr>
              <a:t> 2011</a:t>
            </a:r>
            <a:endParaRPr lang="en-US" sz="500" noProof="0">
              <a:solidFill>
                <a:schemeClr val="bg1">
                  <a:lumMod val="50000"/>
                </a:schemeClr>
              </a:solidFill>
              <a:latin typeface="Ecofont Vera Sans" pitchFamily="34" charset="0"/>
            </a:endParaRPr>
          </a:p>
        </p:txBody>
      </p:sp>
      <p:pic>
        <p:nvPicPr>
          <p:cNvPr id="9" name="14 Imagen">
            <a:extLst>
              <a:ext uri="{FF2B5EF4-FFF2-40B4-BE49-F238E27FC236}">
                <a16:creationId xmlns:a16="http://schemas.microsoft.com/office/drawing/2014/main" id="{584D26AA-0786-4BC8-87F1-AFA9134A6A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745"/>
          <a:stretch/>
        </p:blipFill>
        <p:spPr>
          <a:xfrm>
            <a:off x="10858522" y="836713"/>
            <a:ext cx="1286150" cy="603781"/>
          </a:xfrm>
          <a:prstGeom prst="rect">
            <a:avLst/>
          </a:prstGeom>
        </p:spPr>
      </p:pic>
      <p:pic>
        <p:nvPicPr>
          <p:cNvPr id="10" name="Imagen 9" descr="Un dibujo de una persona&#10;&#10;Descripción generada automáticamente con confianza baja">
            <a:extLst>
              <a:ext uri="{FF2B5EF4-FFF2-40B4-BE49-F238E27FC236}">
                <a16:creationId xmlns:a16="http://schemas.microsoft.com/office/drawing/2014/main" id="{3F731155-AF7D-4356-B79D-882E24A43C0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2143" y="120307"/>
            <a:ext cx="827832" cy="72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62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11 Imagen">
            <a:extLst>
              <a:ext uri="{FF2B5EF4-FFF2-40B4-BE49-F238E27FC236}">
                <a16:creationId xmlns:a16="http://schemas.microsoft.com/office/drawing/2014/main" id="{BBA2D5EB-E9DA-4F6E-9373-8DEFCC441B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498" y="3768790"/>
            <a:ext cx="7082967" cy="3090417"/>
          </a:xfrm>
          <a:prstGeom prst="rect">
            <a:avLst/>
          </a:prstGeom>
        </p:spPr>
      </p:pic>
      <p:sp>
        <p:nvSpPr>
          <p:cNvPr id="3" name="2 Marcador de contenido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noProof="0" dirty="0" err="1"/>
              <a:t>Haga</a:t>
            </a:r>
            <a:r>
              <a:rPr lang="en-US" noProof="0" dirty="0"/>
              <a:t> </a:t>
            </a:r>
            <a:r>
              <a:rPr lang="en-US" noProof="0" dirty="0" err="1"/>
              <a:t>clic</a:t>
            </a:r>
            <a:r>
              <a:rPr lang="en-US" noProof="0" dirty="0"/>
              <a:t> para </a:t>
            </a:r>
            <a:r>
              <a:rPr lang="en-US" noProof="0" dirty="0" err="1"/>
              <a:t>modificar</a:t>
            </a:r>
            <a:r>
              <a:rPr lang="en-US" noProof="0" dirty="0"/>
              <a:t> el </a:t>
            </a:r>
            <a:r>
              <a:rPr lang="en-US" noProof="0" dirty="0" err="1"/>
              <a:t>estilo</a:t>
            </a:r>
            <a:r>
              <a:rPr lang="en-US" noProof="0" dirty="0"/>
              <a:t> de </a:t>
            </a:r>
            <a:r>
              <a:rPr lang="en-US" noProof="0" dirty="0" err="1"/>
              <a:t>texto</a:t>
            </a:r>
            <a:r>
              <a:rPr lang="en-US" noProof="0" dirty="0"/>
              <a:t> del </a:t>
            </a:r>
            <a:r>
              <a:rPr lang="en-US" noProof="0" dirty="0" err="1"/>
              <a:t>patrón</a:t>
            </a:r>
            <a:endParaRPr lang="en-US" noProof="0" dirty="0"/>
          </a:p>
          <a:p>
            <a:pPr lvl="1"/>
            <a:r>
              <a:rPr lang="en-US" noProof="0" dirty="0"/>
              <a:t>Segundo </a:t>
            </a:r>
            <a:r>
              <a:rPr lang="en-US" noProof="0" dirty="0" err="1"/>
              <a:t>nivel</a:t>
            </a:r>
            <a:endParaRPr lang="en-US" noProof="0" dirty="0"/>
          </a:p>
          <a:p>
            <a:pPr lvl="2"/>
            <a:r>
              <a:rPr lang="en-US" noProof="0" dirty="0" err="1"/>
              <a:t>Tercer</a:t>
            </a:r>
            <a:r>
              <a:rPr lang="en-US" noProof="0" dirty="0"/>
              <a:t> </a:t>
            </a:r>
            <a:r>
              <a:rPr lang="en-US" noProof="0" dirty="0" err="1"/>
              <a:t>nivel</a:t>
            </a:r>
            <a:endParaRPr lang="en-US" noProof="0" dirty="0"/>
          </a:p>
          <a:p>
            <a:pPr lvl="3"/>
            <a:r>
              <a:rPr lang="en-US" noProof="0" dirty="0"/>
              <a:t>Cuarto </a:t>
            </a:r>
            <a:r>
              <a:rPr lang="en-US" noProof="0" dirty="0" err="1"/>
              <a:t>nivel</a:t>
            </a:r>
            <a:endParaRPr lang="en-US" noProof="0" dirty="0"/>
          </a:p>
          <a:p>
            <a:pPr lvl="4"/>
            <a:r>
              <a:rPr lang="en-US" noProof="0" dirty="0"/>
              <a:t>Quinto </a:t>
            </a:r>
            <a:r>
              <a:rPr lang="en-US" noProof="0" dirty="0" err="1"/>
              <a:t>nivel</a:t>
            </a:r>
            <a:endParaRPr lang="en-US" noProof="0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IR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128B-F375-42E5-A484-8FD5A23F03BF}" type="slidenum">
              <a:rPr lang="en-US" noProof="0" smtClean="0"/>
              <a:pPr/>
              <a:t>‹Nº›</a:t>
            </a:fld>
            <a:endParaRPr lang="en-US" noProof="0"/>
          </a:p>
        </p:txBody>
      </p:sp>
      <p:sp>
        <p:nvSpPr>
          <p:cNvPr id="8" name="3 Marcador de fecha">
            <a:extLst>
              <a:ext uri="{FF2B5EF4-FFF2-40B4-BE49-F238E27FC236}">
                <a16:creationId xmlns:a16="http://schemas.microsoft.com/office/drawing/2014/main" id="{B4B7BCD3-0D27-4226-B9E6-7E7B919267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505" y="6545239"/>
            <a:ext cx="1317986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s-ES" dirty="0" err="1"/>
              <a:t>September</a:t>
            </a:r>
            <a:r>
              <a:rPr lang="es-ES" dirty="0"/>
              <a:t> 2024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686F9618-7097-4334-AF80-0EB7CFA47118}"/>
              </a:ext>
            </a:extLst>
          </p:cNvPr>
          <p:cNvSpPr txBox="1">
            <a:spLocks/>
          </p:cNvSpPr>
          <p:nvPr userDrawn="1"/>
        </p:nvSpPr>
        <p:spPr>
          <a:xfrm>
            <a:off x="1530441" y="116632"/>
            <a:ext cx="10514515" cy="36004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n-lt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US" sz="1400" dirty="0"/>
              <a:t>PROTEUS: Structured document editor based on archetypes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78150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534557" y="620687"/>
            <a:ext cx="10496959" cy="583264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543873" y="6545240"/>
            <a:ext cx="9974349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IR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1585234" y="6545240"/>
            <a:ext cx="455034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fld id="{06F5128B-F375-42E5-A484-8FD5A23F03BF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3" name="12 CuadroTexto"/>
          <p:cNvSpPr txBox="1"/>
          <p:nvPr/>
        </p:nvSpPr>
        <p:spPr>
          <a:xfrm rot="16200000">
            <a:off x="11371756" y="6044663"/>
            <a:ext cx="151216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" dirty="0">
                <a:solidFill>
                  <a:schemeClr val="bg1">
                    <a:lumMod val="50000"/>
                  </a:schemeClr>
                </a:solidFill>
                <a:latin typeface="Ecofont Vera Sans" pitchFamily="34" charset="0"/>
              </a:rPr>
              <a:t>© Diseño de Amador Durán Toro,</a:t>
            </a:r>
            <a:r>
              <a:rPr lang="es-ES" sz="500" baseline="0" dirty="0">
                <a:solidFill>
                  <a:schemeClr val="bg1">
                    <a:lumMod val="50000"/>
                  </a:schemeClr>
                </a:solidFill>
                <a:latin typeface="Ecofont Vera Sans" pitchFamily="34" charset="0"/>
              </a:rPr>
              <a:t> 2021</a:t>
            </a:r>
            <a:endParaRPr lang="es-ES" sz="500" dirty="0">
              <a:solidFill>
                <a:schemeClr val="bg1">
                  <a:lumMod val="50000"/>
                </a:schemeClr>
              </a:solidFill>
              <a:latin typeface="Ecofont Vera Sans" pitchFamily="34" charset="0"/>
            </a:endParaRPr>
          </a:p>
        </p:txBody>
      </p:sp>
      <p:sp>
        <p:nvSpPr>
          <p:cNvPr id="17" name="3 Marcador de fecha">
            <a:extLst>
              <a:ext uri="{FF2B5EF4-FFF2-40B4-BE49-F238E27FC236}">
                <a16:creationId xmlns:a16="http://schemas.microsoft.com/office/drawing/2014/main" id="{0E78E681-E9C2-43BC-A177-2B0971D145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505" y="6545239"/>
            <a:ext cx="1317986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s-ES" dirty="0" err="1"/>
              <a:t>September</a:t>
            </a:r>
            <a:r>
              <a:rPr lang="es-ES" dirty="0"/>
              <a:t> 2024</a:t>
            </a:r>
          </a:p>
        </p:txBody>
      </p:sp>
      <p:sp>
        <p:nvSpPr>
          <p:cNvPr id="18" name="9 CuadroTexto">
            <a:extLst>
              <a:ext uri="{FF2B5EF4-FFF2-40B4-BE49-F238E27FC236}">
                <a16:creationId xmlns:a16="http://schemas.microsoft.com/office/drawing/2014/main" id="{4F4625B4-2C4F-4ACC-83D1-737FCE3F8E71}"/>
              </a:ext>
            </a:extLst>
          </p:cNvPr>
          <p:cNvSpPr txBox="1"/>
          <p:nvPr userDrawn="1"/>
        </p:nvSpPr>
        <p:spPr>
          <a:xfrm>
            <a:off x="107505" y="1556792"/>
            <a:ext cx="1317986" cy="489654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lIns="72000" tIns="72000" rIns="72000" bIns="72000" rtlCol="0">
            <a:noAutofit/>
          </a:bodyPr>
          <a:lstStyle/>
          <a:p>
            <a:pPr marL="177800" marR="0" indent="-1778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050" kern="1200" noProof="0" dirty="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rPr>
              <a:t>Introduction</a:t>
            </a:r>
          </a:p>
          <a:p>
            <a:pPr marL="177800" marR="0" indent="-1778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050" kern="1200" noProof="0" dirty="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rPr>
              <a:t>Application</a:t>
            </a:r>
          </a:p>
          <a:p>
            <a:pPr marL="177800" marR="0" indent="-1778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050" kern="1200" noProof="0" dirty="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rPr>
              <a:t>Installation</a:t>
            </a:r>
          </a:p>
          <a:p>
            <a:pPr marL="177800" marR="0" indent="-1778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050" kern="1200" baseline="0" noProof="0" dirty="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rPr>
              <a:t>Working together</a:t>
            </a:r>
          </a:p>
          <a:p>
            <a:pPr marL="177800" marR="0" indent="-1778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050" kern="1200" baseline="0" noProof="0" dirty="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rPr>
              <a:t>Report an issue</a:t>
            </a:r>
          </a:p>
        </p:txBody>
      </p:sp>
      <p:pic>
        <p:nvPicPr>
          <p:cNvPr id="19" name="13 Imagen">
            <a:extLst>
              <a:ext uri="{FF2B5EF4-FFF2-40B4-BE49-F238E27FC236}">
                <a16:creationId xmlns:a16="http://schemas.microsoft.com/office/drawing/2014/main" id="{69721290-DA75-421D-BE6F-B908C38B6AC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116634"/>
            <a:ext cx="1286150" cy="1395869"/>
          </a:xfrm>
          <a:prstGeom prst="rect">
            <a:avLst/>
          </a:prstGeom>
        </p:spPr>
      </p:pic>
      <p:pic>
        <p:nvPicPr>
          <p:cNvPr id="4" name="Imagen 3" descr="Logotipo, Icono&#10;&#10;Descripción generada automáticamente">
            <a:extLst>
              <a:ext uri="{FF2B5EF4-FFF2-40B4-BE49-F238E27FC236}">
                <a16:creationId xmlns:a16="http://schemas.microsoft.com/office/drawing/2014/main" id="{49746FFC-8062-C2B3-0F51-BC7025CC78B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54" y="5589240"/>
            <a:ext cx="792088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362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n-lt"/>
          <a:ea typeface="+mj-ea"/>
          <a:cs typeface="Calibri" panose="020F0502020204030204" pitchFamily="34" charset="0"/>
        </a:defRPr>
      </a:lvl1pPr>
    </p:titleStyle>
    <p:bodyStyle>
      <a:lvl1pPr marL="342900" indent="-342900" algn="l" defTabSz="914400" rtl="0" eaLnBrk="1" latinLnBrk="0" hangingPunct="1">
        <a:lnSpc>
          <a:spcPct val="125000"/>
        </a:lnSpc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1pPr>
      <a:lvl2pPr marL="742950" indent="-285750" algn="l" defTabSz="914400" rtl="0" eaLnBrk="1" latinLnBrk="0" hangingPunct="1">
        <a:lnSpc>
          <a:spcPct val="12500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sdelsan/Proteu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6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mailto:amador@us.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jdelgado8@us.e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>
            <a:extLst>
              <a:ext uri="{FF2B5EF4-FFF2-40B4-BE49-F238E27FC236}">
                <a16:creationId xmlns:a16="http://schemas.microsoft.com/office/drawing/2014/main" id="{511B090F-A1A5-4F4C-92D8-3B8C2E6397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1384" y="2060848"/>
            <a:ext cx="10696103" cy="1440160"/>
          </a:xfrm>
        </p:spPr>
        <p:txBody>
          <a:bodyPr/>
          <a:lstStyle/>
          <a:p>
            <a:pPr algn="ctr"/>
            <a:r>
              <a:rPr lang="en-US" sz="3600" b="1" dirty="0"/>
              <a:t>PROTEUS: Structured document editor based on archetypes</a:t>
            </a:r>
            <a:endParaRPr lang="es-ES" sz="3600" b="1" dirty="0"/>
          </a:p>
        </p:txBody>
      </p:sp>
      <p:sp>
        <p:nvSpPr>
          <p:cNvPr id="9" name="2 Subtítulo">
            <a:extLst>
              <a:ext uri="{FF2B5EF4-FFF2-40B4-BE49-F238E27FC236}">
                <a16:creationId xmlns:a16="http://schemas.microsoft.com/office/drawing/2014/main" id="{952FD741-2CC5-459C-AD5B-44923B039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4228" y="5877272"/>
            <a:ext cx="8565403" cy="864096"/>
          </a:xfrm>
        </p:spPr>
        <p:txBody>
          <a:bodyPr>
            <a:normAutofit/>
          </a:bodyPr>
          <a:lstStyle/>
          <a:p>
            <a:pPr algn="r"/>
            <a:r>
              <a:rPr lang="en-US" noProof="0" dirty="0"/>
              <a:t>IR</a:t>
            </a:r>
          </a:p>
          <a:p>
            <a:pPr algn="r"/>
            <a:r>
              <a:rPr lang="en-US" dirty="0"/>
              <a:t>September 2024</a:t>
            </a:r>
            <a:endParaRPr lang="en-US" noProof="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AD65A74-62FF-415B-93A0-FDC83884235E}"/>
              </a:ext>
            </a:extLst>
          </p:cNvPr>
          <p:cNvSpPr txBox="1"/>
          <p:nvPr/>
        </p:nvSpPr>
        <p:spPr>
          <a:xfrm>
            <a:off x="767408" y="3861048"/>
            <a:ext cx="4685898" cy="500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cs typeface="Calibri" panose="020F0502020204030204" pitchFamily="34" charset="0"/>
              </a:rPr>
              <a:t>Amador Durán, Jos</a:t>
            </a:r>
            <a:r>
              <a:rPr lang="es-ES" sz="2000" dirty="0">
                <a:cs typeface="Calibri" panose="020F0502020204030204" pitchFamily="34" charset="0"/>
              </a:rPr>
              <a:t>é María Delgado</a:t>
            </a:r>
            <a:endParaRPr lang="en-US" sz="2000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42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859"/>
    </mc:Choice>
    <mc:Fallback xmlns="">
      <p:transition spd="slow" advTm="3885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352049-9690-4644-B1F4-7FD6884F2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Profiles</a:t>
            </a:r>
          </a:p>
          <a:p>
            <a:pPr lvl="1"/>
            <a:r>
              <a:rPr lang="en-US" dirty="0"/>
              <a:t>A profile is a group of views, an archetype repository and additional resources like assets and plugins.</a:t>
            </a:r>
          </a:p>
          <a:p>
            <a:pPr lvl="1"/>
            <a:r>
              <a:rPr lang="en-US" dirty="0"/>
              <a:t>Each profile is design to be used in a </a:t>
            </a:r>
            <a:r>
              <a:rPr lang="en-US" b="1" dirty="0"/>
              <a:t>specific problem domain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Profiles are </a:t>
            </a:r>
            <a:r>
              <a:rPr lang="en-US" b="1" dirty="0"/>
              <a:t>shipped with the application</a:t>
            </a:r>
            <a:r>
              <a:rPr lang="en-US" dirty="0"/>
              <a:t>, but they can also be loaded from a system directory.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8EE24C-A4C4-43B5-B75A-214817CBC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JISBD 2024 - Track MÉTODOS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5BB8E8-B5F6-41FF-A16F-E94CD5B7A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128B-F375-42E5-A484-8FD5A23F03BF}" type="slidenum">
              <a:rPr lang="en-US" noProof="0" smtClean="0"/>
              <a:pPr/>
              <a:t>9</a:t>
            </a:fld>
            <a:endParaRPr lang="en-US" noProof="0"/>
          </a:p>
        </p:txBody>
      </p:sp>
      <p:sp>
        <p:nvSpPr>
          <p:cNvPr id="2" name="Marcador de fecha 3">
            <a:extLst>
              <a:ext uri="{FF2B5EF4-FFF2-40B4-BE49-F238E27FC236}">
                <a16:creationId xmlns:a16="http://schemas.microsoft.com/office/drawing/2014/main" id="{67CBC160-7D4D-3625-BD03-28737F18A46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" noProof="0" dirty="0" err="1"/>
              <a:t>September</a:t>
            </a:r>
            <a:r>
              <a:rPr lang="es-ES" noProof="0" dirty="0"/>
              <a:t> 2024</a:t>
            </a:r>
            <a:endParaRPr lang="en-US" noProof="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8039646-0DBD-0DF9-6386-9FA4C5FE7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43672" y="3933056"/>
            <a:ext cx="3993840" cy="19850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grpSp>
        <p:nvGrpSpPr>
          <p:cNvPr id="7" name="Grupo 6">
            <a:extLst>
              <a:ext uri="{FF2B5EF4-FFF2-40B4-BE49-F238E27FC236}">
                <a16:creationId xmlns:a16="http://schemas.microsoft.com/office/drawing/2014/main" id="{82D946CA-9916-1A3B-7716-2E2321E60A69}"/>
              </a:ext>
            </a:extLst>
          </p:cNvPr>
          <p:cNvGrpSpPr/>
          <p:nvPr/>
        </p:nvGrpSpPr>
        <p:grpSpPr>
          <a:xfrm>
            <a:off x="110371" y="1646932"/>
            <a:ext cx="1555430" cy="557932"/>
            <a:chOff x="105297" y="1442150"/>
            <a:chExt cx="1555430" cy="557932"/>
          </a:xfrm>
        </p:grpSpPr>
        <p:sp>
          <p:nvSpPr>
            <p:cNvPr id="8" name="AutoShape 8">
              <a:extLst>
                <a:ext uri="{FF2B5EF4-FFF2-40B4-BE49-F238E27FC236}">
                  <a16:creationId xmlns:a16="http://schemas.microsoft.com/office/drawing/2014/main" id="{5D5BE286-60B7-C961-3AF9-34E0FC4CF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297" y="1618015"/>
              <a:ext cx="1298352" cy="286144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accent2">
                  <a:lumMod val="75000"/>
                </a:schemeClr>
              </a:solidFill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s-ES"/>
            </a:p>
          </p:txBody>
        </p:sp>
        <p:pic>
          <p:nvPicPr>
            <p:cNvPr id="10" name="Imagen 9" descr="Logotipo, nombre de la empresa&#10;&#10;Descripción generada automáticamente">
              <a:extLst>
                <a:ext uri="{FF2B5EF4-FFF2-40B4-BE49-F238E27FC236}">
                  <a16:creationId xmlns:a16="http://schemas.microsoft.com/office/drawing/2014/main" id="{848359AE-6675-C84A-8350-A67C44BBEF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320" t="3340" r="27320" b="53779"/>
            <a:stretch/>
          </p:blipFill>
          <p:spPr>
            <a:xfrm>
              <a:off x="1070538" y="1442150"/>
              <a:ext cx="590189" cy="557932"/>
            </a:xfrm>
            <a:prstGeom prst="rect">
              <a:avLst/>
            </a:prstGeom>
          </p:spPr>
        </p:pic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D9DCEDAB-224A-7F72-68FC-AB82823241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68208" y="3919047"/>
            <a:ext cx="2307802" cy="19850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37838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65"/>
    </mc:Choice>
    <mc:Fallback xmlns="">
      <p:transition spd="slow" advTm="18565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352049-9690-4644-B1F4-7FD6884F2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Installation (Windows, Linux and MacOS)</a:t>
            </a:r>
          </a:p>
          <a:p>
            <a:pPr lvl="1"/>
            <a:r>
              <a:rPr lang="en-US" b="1" dirty="0"/>
              <a:t>Source code </a:t>
            </a:r>
            <a:r>
              <a:rPr lang="en-US" dirty="0"/>
              <a:t>is available on GitHub (</a:t>
            </a:r>
            <a:r>
              <a:rPr lang="en-US" dirty="0">
                <a:hlinkClick r:id="rId3"/>
              </a:rPr>
              <a:t>https://github.com/Josdelsan/Proteus</a:t>
            </a:r>
            <a:r>
              <a:rPr lang="en-US" dirty="0"/>
              <a:t>).</a:t>
            </a:r>
          </a:p>
          <a:p>
            <a:pPr lvl="1"/>
            <a:r>
              <a:rPr lang="en-US" b="1" dirty="0"/>
              <a:t>Python 3.11.x </a:t>
            </a:r>
            <a:r>
              <a:rPr lang="en-US" dirty="0"/>
              <a:t>is required.</a:t>
            </a:r>
          </a:p>
          <a:p>
            <a:pPr lvl="1"/>
            <a:r>
              <a:rPr lang="en-US" dirty="0"/>
              <a:t>Run the </a:t>
            </a:r>
            <a:r>
              <a:rPr lang="en-US" b="1" dirty="0"/>
              <a:t>startup script</a:t>
            </a:r>
            <a:r>
              <a:rPr lang="en-US" dirty="0"/>
              <a:t> (</a:t>
            </a:r>
            <a:r>
              <a:rPr lang="en-US" i="1" dirty="0"/>
              <a:t>proteus.bat</a:t>
            </a:r>
            <a:r>
              <a:rPr lang="en-US" dirty="0"/>
              <a:t> in Windows and </a:t>
            </a:r>
            <a:r>
              <a:rPr lang="en-US" i="1" dirty="0"/>
              <a:t>proteus.sh</a:t>
            </a:r>
            <a:r>
              <a:rPr lang="en-US" dirty="0"/>
              <a:t> in Linux/MacOS</a:t>
            </a:r>
          </a:p>
          <a:p>
            <a:pPr lvl="1"/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8EE24C-A4C4-43B5-B75A-214817CBC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JISBD 2024 - Track MÉTODOS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5BB8E8-B5F6-41FF-A16F-E94CD5B7A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128B-F375-42E5-A484-8FD5A23F03BF}" type="slidenum">
              <a:rPr lang="en-US" noProof="0" smtClean="0"/>
              <a:pPr/>
              <a:t>10</a:t>
            </a:fld>
            <a:endParaRPr lang="en-US" noProof="0"/>
          </a:p>
        </p:txBody>
      </p:sp>
      <p:sp>
        <p:nvSpPr>
          <p:cNvPr id="2" name="Marcador de fecha 3">
            <a:extLst>
              <a:ext uri="{FF2B5EF4-FFF2-40B4-BE49-F238E27FC236}">
                <a16:creationId xmlns:a16="http://schemas.microsoft.com/office/drawing/2014/main" id="{229028B2-4736-97FE-ED59-529430F18B9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" noProof="0" dirty="0" err="1"/>
              <a:t>September</a:t>
            </a:r>
            <a:r>
              <a:rPr lang="es-ES" noProof="0" dirty="0"/>
              <a:t> 2024</a:t>
            </a:r>
            <a:endParaRPr lang="en-US" noProof="0" dirty="0"/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C5B2D7FC-1808-4E83-9182-8D54542FCBEF}"/>
              </a:ext>
            </a:extLst>
          </p:cNvPr>
          <p:cNvGrpSpPr/>
          <p:nvPr/>
        </p:nvGrpSpPr>
        <p:grpSpPr>
          <a:xfrm>
            <a:off x="110371" y="1916832"/>
            <a:ext cx="1555430" cy="557932"/>
            <a:chOff x="105297" y="1442150"/>
            <a:chExt cx="1555430" cy="557932"/>
          </a:xfrm>
        </p:grpSpPr>
        <p:sp>
          <p:nvSpPr>
            <p:cNvPr id="21" name="AutoShape 8">
              <a:extLst>
                <a:ext uri="{FF2B5EF4-FFF2-40B4-BE49-F238E27FC236}">
                  <a16:creationId xmlns:a16="http://schemas.microsoft.com/office/drawing/2014/main" id="{E45FCB23-19A1-4F86-B5E0-59ED408D6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297" y="1618015"/>
              <a:ext cx="1298352" cy="286144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accent2">
                  <a:lumMod val="75000"/>
                </a:schemeClr>
              </a:solidFill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s-ES"/>
            </a:p>
          </p:txBody>
        </p:sp>
        <p:pic>
          <p:nvPicPr>
            <p:cNvPr id="22" name="Imagen 21" descr="Logotipo, nombre de la empresa&#10;&#10;Descripción generada automáticamente">
              <a:extLst>
                <a:ext uri="{FF2B5EF4-FFF2-40B4-BE49-F238E27FC236}">
                  <a16:creationId xmlns:a16="http://schemas.microsoft.com/office/drawing/2014/main" id="{878CD486-00BD-464A-97C9-A21839DA87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320" t="3340" r="27320" b="53779"/>
            <a:stretch/>
          </p:blipFill>
          <p:spPr>
            <a:xfrm>
              <a:off x="1070538" y="1442150"/>
              <a:ext cx="590189" cy="557932"/>
            </a:xfrm>
            <a:prstGeom prst="rect">
              <a:avLst/>
            </a:prstGeom>
          </p:spPr>
        </p:pic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7F1A0B2A-6D90-B7C5-A010-B4A3BBDFB4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62952" y="4077072"/>
            <a:ext cx="3336190" cy="18722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86512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65"/>
    </mc:Choice>
    <mc:Fallback xmlns="">
      <p:transition spd="slow" advTm="18565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352049-9690-4644-B1F4-7FD6884F2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Additional steps that may be necessary</a:t>
            </a:r>
          </a:p>
          <a:p>
            <a:pPr lvl="1"/>
            <a:r>
              <a:rPr lang="en-US" b="1" dirty="0"/>
              <a:t>For Windows users</a:t>
            </a:r>
          </a:p>
          <a:p>
            <a:pPr lvl="2"/>
            <a:r>
              <a:rPr lang="en-US" b="1" dirty="0"/>
              <a:t>Allow unrestricted scripts execution</a:t>
            </a:r>
            <a:r>
              <a:rPr lang="en-US" dirty="0"/>
              <a:t> to activate a Python virtual environment. Run a </a:t>
            </a:r>
            <a:r>
              <a:rPr lang="en-US" dirty="0" err="1"/>
              <a:t>Powershell</a:t>
            </a:r>
            <a:r>
              <a:rPr lang="en-US" dirty="0"/>
              <a:t> window </a:t>
            </a:r>
            <a:r>
              <a:rPr lang="en-US" b="1" dirty="0"/>
              <a:t>as administrator</a:t>
            </a:r>
            <a:r>
              <a:rPr lang="en-US" dirty="0"/>
              <a:t> and execute this command: </a:t>
            </a:r>
            <a:r>
              <a:rPr lang="en-US" i="1" dirty="0"/>
              <a:t>Set-</a:t>
            </a:r>
            <a:r>
              <a:rPr lang="en-US" i="1" dirty="0" err="1"/>
              <a:t>ExecutionPolicy</a:t>
            </a:r>
            <a:r>
              <a:rPr lang="en-US" i="1" dirty="0"/>
              <a:t> -Scope </a:t>
            </a:r>
            <a:r>
              <a:rPr lang="en-US" i="1" dirty="0" err="1"/>
              <a:t>CurrentUser</a:t>
            </a:r>
            <a:r>
              <a:rPr lang="en-US" i="1" dirty="0"/>
              <a:t> Unrestricted</a:t>
            </a:r>
          </a:p>
          <a:p>
            <a:pPr lvl="1"/>
            <a:r>
              <a:rPr lang="en-US" b="1" dirty="0"/>
              <a:t>For Linux and MacOS users</a:t>
            </a:r>
          </a:p>
          <a:p>
            <a:pPr lvl="2"/>
            <a:r>
              <a:rPr lang="en-US" dirty="0"/>
              <a:t>Python package </a:t>
            </a:r>
            <a:r>
              <a:rPr lang="en-US" i="1" dirty="0"/>
              <a:t>python3-venv </a:t>
            </a:r>
            <a:r>
              <a:rPr lang="en-US" dirty="0"/>
              <a:t>must be installed.</a:t>
            </a:r>
          </a:p>
          <a:p>
            <a:pPr lvl="2"/>
            <a:r>
              <a:rPr lang="en-US" dirty="0"/>
              <a:t>Linux users might need to </a:t>
            </a:r>
            <a:r>
              <a:rPr lang="en-US" b="1" dirty="0"/>
              <a:t>restart </a:t>
            </a:r>
            <a:r>
              <a:rPr lang="en-US" b="1" dirty="0" err="1"/>
              <a:t>ibus</a:t>
            </a:r>
            <a:r>
              <a:rPr lang="en-US" b="1" dirty="0"/>
              <a:t> </a:t>
            </a:r>
            <a:r>
              <a:rPr lang="en-US" dirty="0"/>
              <a:t>via </a:t>
            </a:r>
            <a:r>
              <a:rPr lang="en-US" i="1" dirty="0" err="1"/>
              <a:t>ibus</a:t>
            </a:r>
            <a:r>
              <a:rPr lang="en-US" i="1" dirty="0"/>
              <a:t> restart </a:t>
            </a:r>
            <a:r>
              <a:rPr lang="en-US" dirty="0"/>
              <a:t>command.</a:t>
            </a:r>
          </a:p>
          <a:p>
            <a:pPr lvl="1"/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8EE24C-A4C4-43B5-B75A-214817CBC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JISBD 2024 - Track MÉTODOS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5BB8E8-B5F6-41FF-A16F-E94CD5B7A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128B-F375-42E5-A484-8FD5A23F03BF}" type="slidenum">
              <a:rPr lang="en-US" noProof="0" smtClean="0"/>
              <a:pPr/>
              <a:t>11</a:t>
            </a:fld>
            <a:endParaRPr lang="en-US" noProof="0"/>
          </a:p>
        </p:txBody>
      </p:sp>
      <p:sp>
        <p:nvSpPr>
          <p:cNvPr id="8" name="Marcador de fecha 3">
            <a:extLst>
              <a:ext uri="{FF2B5EF4-FFF2-40B4-BE49-F238E27FC236}">
                <a16:creationId xmlns:a16="http://schemas.microsoft.com/office/drawing/2014/main" id="{5059D3BA-725A-880D-4FDC-57EF0C5F4F8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" noProof="0" dirty="0" err="1"/>
              <a:t>September</a:t>
            </a:r>
            <a:r>
              <a:rPr lang="es-ES" noProof="0" dirty="0"/>
              <a:t> 2024</a:t>
            </a:r>
            <a:endParaRPr lang="en-US" noProof="0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4E65332-357A-1D96-94C7-050B4F1BB229}"/>
              </a:ext>
            </a:extLst>
          </p:cNvPr>
          <p:cNvGrpSpPr/>
          <p:nvPr/>
        </p:nvGrpSpPr>
        <p:grpSpPr>
          <a:xfrm>
            <a:off x="110371" y="1916832"/>
            <a:ext cx="1555430" cy="557932"/>
            <a:chOff x="105297" y="1442150"/>
            <a:chExt cx="1555430" cy="557932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CDD141A2-6F81-E74B-FFDE-898C502DF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297" y="1618015"/>
              <a:ext cx="1298352" cy="286144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accent2">
                  <a:lumMod val="75000"/>
                </a:schemeClr>
              </a:solidFill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s-ES"/>
            </a:p>
          </p:txBody>
        </p:sp>
        <p:pic>
          <p:nvPicPr>
            <p:cNvPr id="11" name="Imagen 10" descr="Logotipo, nombre de la empresa&#10;&#10;Descripción generada automáticamente">
              <a:extLst>
                <a:ext uri="{FF2B5EF4-FFF2-40B4-BE49-F238E27FC236}">
                  <a16:creationId xmlns:a16="http://schemas.microsoft.com/office/drawing/2014/main" id="{67F3079D-6487-75ED-E806-EA1D54CA83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320" t="3340" r="27320" b="53779"/>
            <a:stretch/>
          </p:blipFill>
          <p:spPr>
            <a:xfrm>
              <a:off x="1070538" y="1442150"/>
              <a:ext cx="590189" cy="5579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1936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65"/>
    </mc:Choice>
    <mc:Fallback xmlns="">
      <p:transition spd="slow" advTm="18565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352049-9690-4644-B1F4-7FD6884F2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Once installed</a:t>
            </a:r>
          </a:p>
          <a:p>
            <a:pPr lvl="1"/>
            <a:r>
              <a:rPr lang="en-US" dirty="0"/>
              <a:t>The script will take longer the </a:t>
            </a:r>
            <a:r>
              <a:rPr lang="en-US" b="1" dirty="0"/>
              <a:t>first time</a:t>
            </a:r>
            <a:r>
              <a:rPr lang="en-US" dirty="0"/>
              <a:t> due to dependencies installation.</a:t>
            </a:r>
          </a:p>
          <a:p>
            <a:pPr lvl="1"/>
            <a:r>
              <a:rPr lang="en-US" dirty="0"/>
              <a:t>Execute the script to run PROTEUS.</a:t>
            </a:r>
          </a:p>
          <a:p>
            <a:pPr lvl="1"/>
            <a:r>
              <a:rPr lang="en-US" dirty="0"/>
              <a:t>Script cannot be moved from the source code folder, but a </a:t>
            </a:r>
            <a:r>
              <a:rPr lang="en-US" b="1" dirty="0"/>
              <a:t>shortcut</a:t>
            </a:r>
            <a:r>
              <a:rPr lang="en-US" dirty="0"/>
              <a:t> can be created.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8EE24C-A4C4-43B5-B75A-214817CBC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JISBD 2024 - Track MÉTODOS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5BB8E8-B5F6-41FF-A16F-E94CD5B7A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128B-F375-42E5-A484-8FD5A23F03BF}" type="slidenum">
              <a:rPr lang="en-US" noProof="0" smtClean="0"/>
              <a:pPr/>
              <a:t>12</a:t>
            </a:fld>
            <a:endParaRPr lang="en-US" noProof="0"/>
          </a:p>
        </p:txBody>
      </p:sp>
      <p:sp>
        <p:nvSpPr>
          <p:cNvPr id="2" name="Marcador de fecha 3">
            <a:extLst>
              <a:ext uri="{FF2B5EF4-FFF2-40B4-BE49-F238E27FC236}">
                <a16:creationId xmlns:a16="http://schemas.microsoft.com/office/drawing/2014/main" id="{F7B6D8F7-E118-CC80-5E5E-C1A0AC934F5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" noProof="0" dirty="0" err="1"/>
              <a:t>September</a:t>
            </a:r>
            <a:r>
              <a:rPr lang="es-ES" noProof="0" dirty="0"/>
              <a:t> 2024</a:t>
            </a:r>
            <a:endParaRPr lang="en-US" noProof="0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2D977364-C4FC-02FF-0DA3-372FCC341C62}"/>
              </a:ext>
            </a:extLst>
          </p:cNvPr>
          <p:cNvGrpSpPr/>
          <p:nvPr/>
        </p:nvGrpSpPr>
        <p:grpSpPr>
          <a:xfrm>
            <a:off x="110371" y="1916832"/>
            <a:ext cx="1555430" cy="557932"/>
            <a:chOff x="105297" y="1442150"/>
            <a:chExt cx="1555430" cy="557932"/>
          </a:xfrm>
        </p:grpSpPr>
        <p:sp>
          <p:nvSpPr>
            <p:cNvPr id="8" name="AutoShape 8">
              <a:extLst>
                <a:ext uri="{FF2B5EF4-FFF2-40B4-BE49-F238E27FC236}">
                  <a16:creationId xmlns:a16="http://schemas.microsoft.com/office/drawing/2014/main" id="{98644514-D8C3-1203-E526-AEAB5C6B76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297" y="1618015"/>
              <a:ext cx="1298352" cy="286144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accent2">
                  <a:lumMod val="75000"/>
                </a:schemeClr>
              </a:solidFill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s-ES"/>
            </a:p>
          </p:txBody>
        </p:sp>
        <p:pic>
          <p:nvPicPr>
            <p:cNvPr id="9" name="Imagen 8" descr="Logotipo, nombre de la empresa&#10;&#10;Descripción generada automáticamente">
              <a:extLst>
                <a:ext uri="{FF2B5EF4-FFF2-40B4-BE49-F238E27FC236}">
                  <a16:creationId xmlns:a16="http://schemas.microsoft.com/office/drawing/2014/main" id="{6DEF09F0-62AE-9CCF-301A-A0598689E1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320" t="3340" r="27320" b="53779"/>
            <a:stretch/>
          </p:blipFill>
          <p:spPr>
            <a:xfrm>
              <a:off x="1070538" y="1442150"/>
              <a:ext cx="590189" cy="5579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357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65"/>
    </mc:Choice>
    <mc:Fallback xmlns="">
      <p:transition spd="slow" advTm="18565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352049-9690-4644-B1F4-7FD6884F2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Updating</a:t>
            </a:r>
          </a:p>
          <a:p>
            <a:pPr lvl="1"/>
            <a:r>
              <a:rPr lang="en-US" b="1" dirty="0"/>
              <a:t>Star the repository on GitHub</a:t>
            </a:r>
            <a:r>
              <a:rPr lang="en-US" dirty="0"/>
              <a:t> so you do not miss any update.</a:t>
            </a:r>
          </a:p>
          <a:p>
            <a:pPr lvl="1"/>
            <a:r>
              <a:rPr lang="en-US" dirty="0"/>
              <a:t>When a new commit is made in the main branch, just perform a </a:t>
            </a:r>
            <a:r>
              <a:rPr lang="en-US" b="1" dirty="0"/>
              <a:t>pull</a:t>
            </a:r>
            <a:r>
              <a:rPr lang="en-US" dirty="0"/>
              <a:t> of the latest changes.</a:t>
            </a:r>
          </a:p>
          <a:p>
            <a:pPr lvl="1"/>
            <a:r>
              <a:rPr lang="en-US" dirty="0"/>
              <a:t>If the script is not working, </a:t>
            </a:r>
            <a:r>
              <a:rPr lang="en-US" b="1" dirty="0"/>
              <a:t>delete</a:t>
            </a:r>
            <a:r>
              <a:rPr lang="en-US" dirty="0"/>
              <a:t> </a:t>
            </a:r>
            <a:r>
              <a:rPr lang="en-US" i="1" dirty="0" err="1"/>
              <a:t>proteus_env</a:t>
            </a:r>
            <a:r>
              <a:rPr lang="en-US" dirty="0"/>
              <a:t> directory</a:t>
            </a:r>
          </a:p>
          <a:p>
            <a:pPr lvl="1"/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8EE24C-A4C4-43B5-B75A-214817CBC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JISBD 2024 - Track MÉTODOS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5BB8E8-B5F6-41FF-A16F-E94CD5B7A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128B-F375-42E5-A484-8FD5A23F03BF}" type="slidenum">
              <a:rPr lang="en-US" noProof="0" smtClean="0"/>
              <a:pPr/>
              <a:t>13</a:t>
            </a:fld>
            <a:endParaRPr lang="en-US" noProof="0"/>
          </a:p>
        </p:txBody>
      </p:sp>
      <p:sp>
        <p:nvSpPr>
          <p:cNvPr id="7" name="Marcador de fecha 3">
            <a:extLst>
              <a:ext uri="{FF2B5EF4-FFF2-40B4-BE49-F238E27FC236}">
                <a16:creationId xmlns:a16="http://schemas.microsoft.com/office/drawing/2014/main" id="{7F7A6B99-FE37-92CF-83F7-F44C35CE76A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" noProof="0" dirty="0" err="1"/>
              <a:t>September</a:t>
            </a:r>
            <a:r>
              <a:rPr lang="es-ES" noProof="0" dirty="0"/>
              <a:t> 2024</a:t>
            </a:r>
            <a:endParaRPr lang="en-US" noProof="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539E6C2-4981-2335-8C2F-0BC9CDA010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82891" y="4077072"/>
            <a:ext cx="4296312" cy="11977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grpSp>
        <p:nvGrpSpPr>
          <p:cNvPr id="8" name="Grupo 7">
            <a:extLst>
              <a:ext uri="{FF2B5EF4-FFF2-40B4-BE49-F238E27FC236}">
                <a16:creationId xmlns:a16="http://schemas.microsoft.com/office/drawing/2014/main" id="{7348AFDA-658C-B581-14DF-B6DF4C1C681D}"/>
              </a:ext>
            </a:extLst>
          </p:cNvPr>
          <p:cNvGrpSpPr/>
          <p:nvPr/>
        </p:nvGrpSpPr>
        <p:grpSpPr>
          <a:xfrm>
            <a:off x="110371" y="1916832"/>
            <a:ext cx="1555430" cy="557932"/>
            <a:chOff x="105297" y="1442150"/>
            <a:chExt cx="1555430" cy="557932"/>
          </a:xfrm>
        </p:grpSpPr>
        <p:sp>
          <p:nvSpPr>
            <p:cNvPr id="9" name="AutoShape 8">
              <a:extLst>
                <a:ext uri="{FF2B5EF4-FFF2-40B4-BE49-F238E27FC236}">
                  <a16:creationId xmlns:a16="http://schemas.microsoft.com/office/drawing/2014/main" id="{035291C6-C2CB-4F28-A974-8B987D214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297" y="1618015"/>
              <a:ext cx="1298352" cy="286144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accent2">
                  <a:lumMod val="75000"/>
                </a:schemeClr>
              </a:solidFill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s-ES"/>
            </a:p>
          </p:txBody>
        </p:sp>
        <p:pic>
          <p:nvPicPr>
            <p:cNvPr id="10" name="Imagen 9" descr="Logotipo, nombre de la empresa&#10;&#10;Descripción generada automáticamente">
              <a:extLst>
                <a:ext uri="{FF2B5EF4-FFF2-40B4-BE49-F238E27FC236}">
                  <a16:creationId xmlns:a16="http://schemas.microsoft.com/office/drawing/2014/main" id="{9E85A262-72A0-6D53-B68E-B7993CEDA8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320" t="3340" r="27320" b="53779"/>
            <a:stretch/>
          </p:blipFill>
          <p:spPr>
            <a:xfrm>
              <a:off x="1070538" y="1442150"/>
              <a:ext cx="590189" cy="5579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35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65"/>
    </mc:Choice>
    <mc:Fallback xmlns="">
      <p:transition spd="slow" advTm="18565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352049-9690-4644-B1F4-7FD6884F2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Installation for dummies (only Windows)</a:t>
            </a:r>
          </a:p>
          <a:p>
            <a:pPr lvl="1"/>
            <a:r>
              <a:rPr lang="en-US" dirty="0"/>
              <a:t>Go to </a:t>
            </a:r>
            <a:r>
              <a:rPr lang="en-US" b="1" dirty="0"/>
              <a:t>PROTEUS GitHub</a:t>
            </a:r>
            <a:r>
              <a:rPr lang="en-US" dirty="0"/>
              <a:t> page and check releases.</a:t>
            </a:r>
          </a:p>
          <a:p>
            <a:pPr lvl="1"/>
            <a:r>
              <a:rPr lang="en-US" dirty="0"/>
              <a:t>Each release comes with a </a:t>
            </a:r>
            <a:r>
              <a:rPr lang="en-US" b="1" dirty="0"/>
              <a:t>portable version</a:t>
            </a:r>
            <a:r>
              <a:rPr lang="en-US" dirty="0"/>
              <a:t> of the app.</a:t>
            </a:r>
          </a:p>
          <a:p>
            <a:pPr lvl="1"/>
            <a:r>
              <a:rPr lang="en-US" dirty="0"/>
              <a:t>Portable version is slower but does not required Python installed.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8EE24C-A4C4-43B5-B75A-214817CBC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JISBD 2024 - Track MÉTODOS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5BB8E8-B5F6-41FF-A16F-E94CD5B7A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128B-F375-42E5-A484-8FD5A23F03BF}" type="slidenum">
              <a:rPr lang="en-US" noProof="0" smtClean="0"/>
              <a:pPr/>
              <a:t>14</a:t>
            </a:fld>
            <a:endParaRPr lang="en-US" noProof="0"/>
          </a:p>
        </p:txBody>
      </p:sp>
      <p:sp>
        <p:nvSpPr>
          <p:cNvPr id="7" name="Marcador de fecha 3">
            <a:extLst>
              <a:ext uri="{FF2B5EF4-FFF2-40B4-BE49-F238E27FC236}">
                <a16:creationId xmlns:a16="http://schemas.microsoft.com/office/drawing/2014/main" id="{CBDA202A-0EFB-4678-FF77-2085CE0E0DA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" noProof="0" dirty="0" err="1"/>
              <a:t>September</a:t>
            </a:r>
            <a:r>
              <a:rPr lang="es-ES" noProof="0" dirty="0"/>
              <a:t> 2024</a:t>
            </a:r>
            <a:endParaRPr lang="en-US" noProof="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539E6C2-4981-2335-8C2F-0BC9CDA010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87888" y="3645024"/>
            <a:ext cx="2894395" cy="19442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grpSp>
        <p:nvGrpSpPr>
          <p:cNvPr id="8" name="Grupo 7">
            <a:extLst>
              <a:ext uri="{FF2B5EF4-FFF2-40B4-BE49-F238E27FC236}">
                <a16:creationId xmlns:a16="http://schemas.microsoft.com/office/drawing/2014/main" id="{AE98E783-3233-88DE-AC7F-FCF291FC2FBD}"/>
              </a:ext>
            </a:extLst>
          </p:cNvPr>
          <p:cNvGrpSpPr/>
          <p:nvPr/>
        </p:nvGrpSpPr>
        <p:grpSpPr>
          <a:xfrm>
            <a:off x="110371" y="1916832"/>
            <a:ext cx="1555430" cy="557932"/>
            <a:chOff x="105297" y="1442150"/>
            <a:chExt cx="1555430" cy="557932"/>
          </a:xfrm>
        </p:grpSpPr>
        <p:sp>
          <p:nvSpPr>
            <p:cNvPr id="9" name="AutoShape 8">
              <a:extLst>
                <a:ext uri="{FF2B5EF4-FFF2-40B4-BE49-F238E27FC236}">
                  <a16:creationId xmlns:a16="http://schemas.microsoft.com/office/drawing/2014/main" id="{9BCD8E43-7612-74D1-3895-62F285201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297" y="1618015"/>
              <a:ext cx="1298352" cy="286144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accent2">
                  <a:lumMod val="75000"/>
                </a:schemeClr>
              </a:solidFill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s-ES"/>
            </a:p>
          </p:txBody>
        </p:sp>
        <p:pic>
          <p:nvPicPr>
            <p:cNvPr id="10" name="Imagen 9" descr="Logotipo, nombre de la empresa&#10;&#10;Descripción generada automáticamente">
              <a:extLst>
                <a:ext uri="{FF2B5EF4-FFF2-40B4-BE49-F238E27FC236}">
                  <a16:creationId xmlns:a16="http://schemas.microsoft.com/office/drawing/2014/main" id="{8B7216FC-0AF5-97CA-144E-27EB01C7CE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320" t="3340" r="27320" b="53779"/>
            <a:stretch/>
          </p:blipFill>
          <p:spPr>
            <a:xfrm>
              <a:off x="1070538" y="1442150"/>
              <a:ext cx="590189" cy="5579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536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65"/>
    </mc:Choice>
    <mc:Fallback xmlns="">
      <p:transition spd="slow" advTm="18565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352049-9690-4644-B1F4-7FD6884F2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Start using PROTEUS</a:t>
            </a:r>
          </a:p>
          <a:p>
            <a:pPr lvl="1"/>
            <a:r>
              <a:rPr lang="en-US" dirty="0"/>
              <a:t>Create a new project from </a:t>
            </a:r>
            <a:r>
              <a:rPr lang="en-US" b="1" dirty="0"/>
              <a:t>MADEJA project archetype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Modify</a:t>
            </a:r>
            <a:r>
              <a:rPr lang="en-US" dirty="0"/>
              <a:t> the new project and documents information.</a:t>
            </a:r>
          </a:p>
          <a:p>
            <a:pPr lvl="1"/>
            <a:r>
              <a:rPr lang="en-US" b="1" dirty="0"/>
              <a:t>Start filling</a:t>
            </a:r>
            <a:r>
              <a:rPr lang="en-US" dirty="0"/>
              <a:t> the sections by cloning archetypes from </a:t>
            </a:r>
            <a:r>
              <a:rPr lang="en-US" b="1" dirty="0"/>
              <a:t>General</a:t>
            </a:r>
            <a:r>
              <a:rPr lang="en-US" dirty="0"/>
              <a:t> and </a:t>
            </a:r>
            <a:r>
              <a:rPr lang="en-US" b="1" dirty="0"/>
              <a:t>Software Requirements</a:t>
            </a:r>
            <a:r>
              <a:rPr lang="en-US" dirty="0"/>
              <a:t> sections.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8EE24C-A4C4-43B5-B75A-214817CBC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JISBD 2024 - Track MÉTODOS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5BB8E8-B5F6-41FF-A16F-E94CD5B7A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128B-F375-42E5-A484-8FD5A23F03BF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2" name="Marcador de fecha 3">
            <a:extLst>
              <a:ext uri="{FF2B5EF4-FFF2-40B4-BE49-F238E27FC236}">
                <a16:creationId xmlns:a16="http://schemas.microsoft.com/office/drawing/2014/main" id="{67CBC160-7D4D-3625-BD03-28737F18A46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" noProof="0" dirty="0" err="1"/>
              <a:t>September</a:t>
            </a:r>
            <a:r>
              <a:rPr lang="es-ES" noProof="0" dirty="0"/>
              <a:t> 2024</a:t>
            </a:r>
            <a:endParaRPr lang="en-US" noProof="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8039646-0DBD-0DF9-6386-9FA4C5FE7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43961" y="3789040"/>
            <a:ext cx="3678149" cy="19850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grpSp>
        <p:nvGrpSpPr>
          <p:cNvPr id="7" name="Grupo 6">
            <a:extLst>
              <a:ext uri="{FF2B5EF4-FFF2-40B4-BE49-F238E27FC236}">
                <a16:creationId xmlns:a16="http://schemas.microsoft.com/office/drawing/2014/main" id="{82D946CA-9916-1A3B-7716-2E2321E60A69}"/>
              </a:ext>
            </a:extLst>
          </p:cNvPr>
          <p:cNvGrpSpPr/>
          <p:nvPr/>
        </p:nvGrpSpPr>
        <p:grpSpPr>
          <a:xfrm>
            <a:off x="110371" y="1916832"/>
            <a:ext cx="1555430" cy="557932"/>
            <a:chOff x="105297" y="1442150"/>
            <a:chExt cx="1555430" cy="557932"/>
          </a:xfrm>
        </p:grpSpPr>
        <p:sp>
          <p:nvSpPr>
            <p:cNvPr id="8" name="AutoShape 8">
              <a:extLst>
                <a:ext uri="{FF2B5EF4-FFF2-40B4-BE49-F238E27FC236}">
                  <a16:creationId xmlns:a16="http://schemas.microsoft.com/office/drawing/2014/main" id="{5D5BE286-60B7-C961-3AF9-34E0FC4CF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297" y="1618015"/>
              <a:ext cx="1298352" cy="286144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accent2">
                  <a:lumMod val="75000"/>
                </a:schemeClr>
              </a:solidFill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s-ES"/>
            </a:p>
          </p:txBody>
        </p:sp>
        <p:pic>
          <p:nvPicPr>
            <p:cNvPr id="10" name="Imagen 9" descr="Logotipo, nombre de la empresa&#10;&#10;Descripción generada automáticamente">
              <a:extLst>
                <a:ext uri="{FF2B5EF4-FFF2-40B4-BE49-F238E27FC236}">
                  <a16:creationId xmlns:a16="http://schemas.microsoft.com/office/drawing/2014/main" id="{848359AE-6675-C84A-8350-A67C44BBEF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320" t="3340" r="27320" b="53779"/>
            <a:stretch/>
          </p:blipFill>
          <p:spPr>
            <a:xfrm>
              <a:off x="1070538" y="1442150"/>
              <a:ext cx="590189" cy="557932"/>
            </a:xfrm>
            <a:prstGeom prst="rect">
              <a:avLst/>
            </a:prstGeom>
          </p:spPr>
        </p:pic>
      </p:grpSp>
      <p:sp>
        <p:nvSpPr>
          <p:cNvPr id="11" name="Elipse 10">
            <a:extLst>
              <a:ext uri="{FF2B5EF4-FFF2-40B4-BE49-F238E27FC236}">
                <a16:creationId xmlns:a16="http://schemas.microsoft.com/office/drawing/2014/main" id="{9BE07800-FC7B-510A-7368-C0EA46C910A0}"/>
              </a:ext>
            </a:extLst>
          </p:cNvPr>
          <p:cNvSpPr/>
          <p:nvPr/>
        </p:nvSpPr>
        <p:spPr>
          <a:xfrm>
            <a:off x="4943960" y="4061476"/>
            <a:ext cx="1224047" cy="144016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467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65"/>
    </mc:Choice>
    <mc:Fallback xmlns="">
      <p:transition spd="slow" advTm="18565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352049-9690-4644-B1F4-7FD6884F2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Working together</a:t>
            </a:r>
          </a:p>
          <a:p>
            <a:pPr lvl="1"/>
            <a:r>
              <a:rPr lang="en-US" dirty="0"/>
              <a:t>PROTEUS is </a:t>
            </a:r>
            <a:r>
              <a:rPr lang="en-US" b="1" dirty="0"/>
              <a:t>compatible</a:t>
            </a:r>
            <a:r>
              <a:rPr lang="en-US" dirty="0"/>
              <a:t> with </a:t>
            </a:r>
            <a:r>
              <a:rPr lang="en-US" b="1" dirty="0"/>
              <a:t>version control software</a:t>
            </a:r>
            <a:r>
              <a:rPr lang="en-US" dirty="0"/>
              <a:t> like git.</a:t>
            </a:r>
          </a:p>
          <a:p>
            <a:pPr lvl="1"/>
            <a:r>
              <a:rPr lang="en-US" b="1" dirty="0"/>
              <a:t>Avoid</a:t>
            </a:r>
            <a:r>
              <a:rPr lang="en-US" dirty="0"/>
              <a:t> using shared file system like </a:t>
            </a:r>
            <a:r>
              <a:rPr lang="en-US" b="1" dirty="0"/>
              <a:t>Google Drive </a:t>
            </a:r>
            <a:r>
              <a:rPr lang="en-US" dirty="0"/>
              <a:t>or </a:t>
            </a:r>
            <a:r>
              <a:rPr lang="en-US" b="1" dirty="0"/>
              <a:t>OneDrive</a:t>
            </a:r>
            <a:r>
              <a:rPr lang="en-US" dirty="0"/>
              <a:t> if working simultaneously.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8EE24C-A4C4-43B5-B75A-214817CBC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JISBD 2024 - Track MÉTODOS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5BB8E8-B5F6-41FF-A16F-E94CD5B7A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128B-F375-42E5-A484-8FD5A23F03BF}" type="slidenum">
              <a:rPr lang="en-US" noProof="0" smtClean="0"/>
              <a:pPr/>
              <a:t>16</a:t>
            </a:fld>
            <a:endParaRPr lang="en-US" noProof="0"/>
          </a:p>
        </p:txBody>
      </p:sp>
      <p:sp>
        <p:nvSpPr>
          <p:cNvPr id="8" name="Marcador de fecha 3">
            <a:extLst>
              <a:ext uri="{FF2B5EF4-FFF2-40B4-BE49-F238E27FC236}">
                <a16:creationId xmlns:a16="http://schemas.microsoft.com/office/drawing/2014/main" id="{8BBA775F-1B46-45B6-D478-1316A02EA69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" noProof="0" dirty="0" err="1"/>
              <a:t>September</a:t>
            </a:r>
            <a:r>
              <a:rPr lang="es-ES" noProof="0" dirty="0"/>
              <a:t> 2024</a:t>
            </a:r>
            <a:endParaRPr lang="en-US" noProof="0" dirty="0"/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C5B2D7FC-1808-4E83-9182-8D54542FCBEF}"/>
              </a:ext>
            </a:extLst>
          </p:cNvPr>
          <p:cNvGrpSpPr/>
          <p:nvPr/>
        </p:nvGrpSpPr>
        <p:grpSpPr>
          <a:xfrm>
            <a:off x="110371" y="2295004"/>
            <a:ext cx="1555430" cy="557932"/>
            <a:chOff x="105297" y="1442150"/>
            <a:chExt cx="1555430" cy="557932"/>
          </a:xfrm>
        </p:grpSpPr>
        <p:sp>
          <p:nvSpPr>
            <p:cNvPr id="21" name="AutoShape 8">
              <a:extLst>
                <a:ext uri="{FF2B5EF4-FFF2-40B4-BE49-F238E27FC236}">
                  <a16:creationId xmlns:a16="http://schemas.microsoft.com/office/drawing/2014/main" id="{E45FCB23-19A1-4F86-B5E0-59ED408D6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297" y="1496026"/>
              <a:ext cx="1298352" cy="504056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accent2">
                  <a:lumMod val="75000"/>
                </a:schemeClr>
              </a:solidFill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s-ES"/>
            </a:p>
          </p:txBody>
        </p:sp>
        <p:pic>
          <p:nvPicPr>
            <p:cNvPr id="22" name="Imagen 21" descr="Logotipo, nombre de la empresa&#10;&#10;Descripción generada automáticamente">
              <a:extLst>
                <a:ext uri="{FF2B5EF4-FFF2-40B4-BE49-F238E27FC236}">
                  <a16:creationId xmlns:a16="http://schemas.microsoft.com/office/drawing/2014/main" id="{878CD486-00BD-464A-97C9-A21839DA87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320" t="3340" r="27320" b="53779"/>
            <a:stretch/>
          </p:blipFill>
          <p:spPr>
            <a:xfrm>
              <a:off x="1070538" y="1442150"/>
              <a:ext cx="590189" cy="557932"/>
            </a:xfrm>
            <a:prstGeom prst="rect">
              <a:avLst/>
            </a:prstGeom>
          </p:spPr>
        </p:pic>
      </p:grpSp>
      <p:pic>
        <p:nvPicPr>
          <p:cNvPr id="2" name="Imagen 1">
            <a:extLst>
              <a:ext uri="{FF2B5EF4-FFF2-40B4-BE49-F238E27FC236}">
                <a16:creationId xmlns:a16="http://schemas.microsoft.com/office/drawing/2014/main" id="{3539E6C2-4981-2335-8C2F-0BC9CDA010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30063" y="3789040"/>
            <a:ext cx="2894395" cy="16273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A215574-4376-B61B-503D-DC8E026610F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71664" y="3789040"/>
            <a:ext cx="3109495" cy="16273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1431394-4FF2-C0C2-CE1C-2B45FDC51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603" y="4762661"/>
            <a:ext cx="840794" cy="84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B6309340-3BEE-7959-F904-4F3045274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432" y="4790712"/>
            <a:ext cx="790527" cy="790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63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65"/>
    </mc:Choice>
    <mc:Fallback xmlns="">
      <p:transition spd="slow" advTm="18565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352049-9690-4644-B1F4-7FD6884F2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Avoiding git conflicts</a:t>
            </a:r>
          </a:p>
          <a:p>
            <a:pPr lvl="1"/>
            <a:r>
              <a:rPr lang="en-US" dirty="0"/>
              <a:t>Conflicts appear when working</a:t>
            </a:r>
          </a:p>
          <a:p>
            <a:pPr marL="457200" lvl="1" indent="0">
              <a:buNone/>
            </a:pPr>
            <a:r>
              <a:rPr lang="en-US" dirty="0"/>
              <a:t>on the </a:t>
            </a:r>
            <a:r>
              <a:rPr lang="en-US" b="1" dirty="0"/>
              <a:t>same document branch</a:t>
            </a:r>
          </a:p>
          <a:p>
            <a:pPr marL="457200" lvl="1" indent="0">
              <a:buNone/>
            </a:pPr>
            <a:r>
              <a:rPr lang="en-US" dirty="0"/>
              <a:t>(same section and its children).</a:t>
            </a:r>
          </a:p>
          <a:p>
            <a:pPr lvl="1"/>
            <a:r>
              <a:rPr lang="en-US" dirty="0"/>
              <a:t>Setup the sections and add</a:t>
            </a:r>
          </a:p>
          <a:p>
            <a:pPr marL="457200" lvl="1" indent="0">
              <a:buNone/>
            </a:pPr>
            <a:r>
              <a:rPr lang="en-US" dirty="0"/>
              <a:t>more object later.</a:t>
            </a:r>
          </a:p>
          <a:p>
            <a:pPr lvl="1"/>
            <a:r>
              <a:rPr lang="en-US" b="1" dirty="0"/>
              <a:t>Pull</a:t>
            </a:r>
            <a:r>
              <a:rPr lang="en-US" dirty="0"/>
              <a:t> the </a:t>
            </a:r>
            <a:r>
              <a:rPr lang="en-US" dirty="0" err="1"/>
              <a:t>lastest</a:t>
            </a:r>
            <a:r>
              <a:rPr lang="en-US" dirty="0"/>
              <a:t> changes </a:t>
            </a:r>
            <a:r>
              <a:rPr lang="en-US" b="1" dirty="0"/>
              <a:t>before</a:t>
            </a:r>
          </a:p>
          <a:p>
            <a:pPr marL="457200" lvl="1" indent="0">
              <a:buNone/>
            </a:pPr>
            <a:r>
              <a:rPr lang="en-US" dirty="0"/>
              <a:t>start </a:t>
            </a:r>
            <a:r>
              <a:rPr lang="en-US" b="1" dirty="0"/>
              <a:t>working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8EE24C-A4C4-43B5-B75A-214817CBC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JISBD 2024 - Track MÉTODOS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5BB8E8-B5F6-41FF-A16F-E94CD5B7A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128B-F375-42E5-A484-8FD5A23F03BF}" type="slidenum">
              <a:rPr lang="en-US" noProof="0" smtClean="0"/>
              <a:pPr/>
              <a:t>17</a:t>
            </a:fld>
            <a:endParaRPr lang="en-US" noProof="0"/>
          </a:p>
        </p:txBody>
      </p:sp>
      <p:sp>
        <p:nvSpPr>
          <p:cNvPr id="10" name="Marcador de fecha 3">
            <a:extLst>
              <a:ext uri="{FF2B5EF4-FFF2-40B4-BE49-F238E27FC236}">
                <a16:creationId xmlns:a16="http://schemas.microsoft.com/office/drawing/2014/main" id="{B6A93A3A-684A-B4EC-7C73-A4175634A1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" noProof="0" dirty="0" err="1"/>
              <a:t>September</a:t>
            </a:r>
            <a:r>
              <a:rPr lang="es-ES" noProof="0" dirty="0"/>
              <a:t> 2024</a:t>
            </a:r>
            <a:endParaRPr lang="en-US" noProof="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539E6C2-4981-2335-8C2F-0BC9CDA010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36783" y="801618"/>
            <a:ext cx="2979605" cy="54117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80E137FE-9ED5-BC59-DB49-17F496CDD5B0}"/>
              </a:ext>
            </a:extLst>
          </p:cNvPr>
          <p:cNvSpPr/>
          <p:nvPr/>
        </p:nvSpPr>
        <p:spPr>
          <a:xfrm>
            <a:off x="8256240" y="1563511"/>
            <a:ext cx="2869348" cy="2585569"/>
          </a:xfrm>
          <a:prstGeom prst="roundRect">
            <a:avLst/>
          </a:prstGeom>
          <a:solidFill>
            <a:srgbClr val="0070C0">
              <a:alpha val="5098"/>
            </a:srgbClr>
          </a:solidFill>
          <a:ln>
            <a:solidFill>
              <a:srgbClr val="0070C0">
                <a:alpha val="74902"/>
              </a:srgb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2B62DA1E-415C-0836-77D6-3A7B56D46204}"/>
              </a:ext>
            </a:extLst>
          </p:cNvPr>
          <p:cNvSpPr/>
          <p:nvPr/>
        </p:nvSpPr>
        <p:spPr>
          <a:xfrm>
            <a:off x="8256240" y="4365104"/>
            <a:ext cx="2860148" cy="1848240"/>
          </a:xfrm>
          <a:prstGeom prst="roundRect">
            <a:avLst/>
          </a:prstGeom>
          <a:solidFill>
            <a:srgbClr val="FF0000">
              <a:alpha val="5098"/>
            </a:srgbClr>
          </a:solidFill>
          <a:ln>
            <a:solidFill>
              <a:srgbClr val="FF0000">
                <a:alpha val="74902"/>
              </a:srgb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8E83200-F358-7D6A-D389-3E781143D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9696" y="5568618"/>
            <a:ext cx="790527" cy="790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o 10">
            <a:extLst>
              <a:ext uri="{FF2B5EF4-FFF2-40B4-BE49-F238E27FC236}">
                <a16:creationId xmlns:a16="http://schemas.microsoft.com/office/drawing/2014/main" id="{7BDA51B8-70E6-61A4-DA04-72B64AE2F5A2}"/>
              </a:ext>
            </a:extLst>
          </p:cNvPr>
          <p:cNvGrpSpPr/>
          <p:nvPr/>
        </p:nvGrpSpPr>
        <p:grpSpPr>
          <a:xfrm>
            <a:off x="110371" y="2295004"/>
            <a:ext cx="1555430" cy="557932"/>
            <a:chOff x="105297" y="1442150"/>
            <a:chExt cx="1555430" cy="557932"/>
          </a:xfrm>
        </p:grpSpPr>
        <p:sp>
          <p:nvSpPr>
            <p:cNvPr id="12" name="AutoShape 8">
              <a:extLst>
                <a:ext uri="{FF2B5EF4-FFF2-40B4-BE49-F238E27FC236}">
                  <a16:creationId xmlns:a16="http://schemas.microsoft.com/office/drawing/2014/main" id="{3D2C90E0-B470-FD19-4A17-AC7419E44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297" y="1496026"/>
              <a:ext cx="1298352" cy="504056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accent2">
                  <a:lumMod val="75000"/>
                </a:schemeClr>
              </a:solidFill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s-ES"/>
            </a:p>
          </p:txBody>
        </p:sp>
        <p:pic>
          <p:nvPicPr>
            <p:cNvPr id="13" name="Imagen 12" descr="Logotipo, nombre de la empresa&#10;&#10;Descripción generada automáticamente">
              <a:extLst>
                <a:ext uri="{FF2B5EF4-FFF2-40B4-BE49-F238E27FC236}">
                  <a16:creationId xmlns:a16="http://schemas.microsoft.com/office/drawing/2014/main" id="{E08A8A12-71B4-CB69-BBFC-4DFF154F6C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320" t="3340" r="27320" b="53779"/>
            <a:stretch/>
          </p:blipFill>
          <p:spPr>
            <a:xfrm>
              <a:off x="1070538" y="1442150"/>
              <a:ext cx="590189" cy="5579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7716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65"/>
    </mc:Choice>
    <mc:Fallback xmlns="">
      <p:transition spd="slow" advTm="18565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352049-9690-4644-B1F4-7FD6884F2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Common conflicts</a:t>
            </a:r>
          </a:p>
          <a:p>
            <a:pPr lvl="1"/>
            <a:r>
              <a:rPr lang="en-US" dirty="0"/>
              <a:t>Multiple users add objects to the</a:t>
            </a:r>
          </a:p>
          <a:p>
            <a:pPr marL="457200" lvl="1" indent="0">
              <a:buNone/>
            </a:pPr>
            <a:r>
              <a:rPr lang="en-US" dirty="0"/>
              <a:t>same parents.</a:t>
            </a:r>
          </a:p>
          <a:p>
            <a:pPr lvl="1"/>
            <a:r>
              <a:rPr lang="en-US" dirty="0"/>
              <a:t>Editing the same object.</a:t>
            </a:r>
          </a:p>
          <a:p>
            <a:pPr lvl="1"/>
            <a:r>
              <a:rPr lang="en-US" dirty="0"/>
              <a:t>Editing an object that has been</a:t>
            </a:r>
          </a:p>
          <a:p>
            <a:pPr marL="457200" lvl="1" indent="0">
              <a:buNone/>
            </a:pPr>
            <a:r>
              <a:rPr lang="en-US" dirty="0"/>
              <a:t>deleted.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8EE24C-A4C4-43B5-B75A-214817CBC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JISBD 2024 - Track MÉTODOS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5BB8E8-B5F6-41FF-A16F-E94CD5B7A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128B-F375-42E5-A484-8FD5A23F03BF}" type="slidenum">
              <a:rPr lang="en-US" noProof="0" smtClean="0"/>
              <a:pPr/>
              <a:t>18</a:t>
            </a:fld>
            <a:endParaRPr lang="en-US" noProof="0"/>
          </a:p>
        </p:txBody>
      </p:sp>
      <p:sp>
        <p:nvSpPr>
          <p:cNvPr id="7" name="Marcador de fecha 3">
            <a:extLst>
              <a:ext uri="{FF2B5EF4-FFF2-40B4-BE49-F238E27FC236}">
                <a16:creationId xmlns:a16="http://schemas.microsoft.com/office/drawing/2014/main" id="{05C30F28-2B3A-EB86-A455-F1F89E2EF3F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" noProof="0" dirty="0" err="1"/>
              <a:t>September</a:t>
            </a:r>
            <a:r>
              <a:rPr lang="es-ES" noProof="0" dirty="0"/>
              <a:t> 2024</a:t>
            </a:r>
            <a:endParaRPr lang="en-US" noProof="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539E6C2-4981-2335-8C2F-0BC9CDA010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36783" y="801618"/>
            <a:ext cx="2979605" cy="54117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80E137FE-9ED5-BC59-DB49-17F496CDD5B0}"/>
              </a:ext>
            </a:extLst>
          </p:cNvPr>
          <p:cNvSpPr/>
          <p:nvPr/>
        </p:nvSpPr>
        <p:spPr>
          <a:xfrm>
            <a:off x="8215372" y="1361429"/>
            <a:ext cx="2869348" cy="1779540"/>
          </a:xfrm>
          <a:prstGeom prst="roundRect">
            <a:avLst/>
          </a:prstGeom>
          <a:solidFill>
            <a:srgbClr val="0070C0">
              <a:alpha val="5098"/>
            </a:srgbClr>
          </a:solidFill>
          <a:ln>
            <a:solidFill>
              <a:srgbClr val="0070C0">
                <a:alpha val="74902"/>
              </a:srgb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2B62DA1E-415C-0836-77D6-3A7B56D46204}"/>
              </a:ext>
            </a:extLst>
          </p:cNvPr>
          <p:cNvSpPr/>
          <p:nvPr/>
        </p:nvSpPr>
        <p:spPr>
          <a:xfrm>
            <a:off x="8215372" y="3140968"/>
            <a:ext cx="2860148" cy="3072375"/>
          </a:xfrm>
          <a:prstGeom prst="roundRect">
            <a:avLst/>
          </a:prstGeom>
          <a:solidFill>
            <a:srgbClr val="FF0000">
              <a:alpha val="5098"/>
            </a:srgbClr>
          </a:solidFill>
          <a:ln>
            <a:solidFill>
              <a:srgbClr val="FF0000">
                <a:alpha val="74902"/>
              </a:srgb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4098" name="Picture 2" descr="Hazard Warning Sign In Yellow Color And Black Line With Triangle Shape ...">
            <a:extLst>
              <a:ext uri="{FF2B5EF4-FFF2-40B4-BE49-F238E27FC236}">
                <a16:creationId xmlns:a16="http://schemas.microsoft.com/office/drawing/2014/main" id="{A044564B-8455-5BF1-8FB5-4541E1140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0742" y="5283916"/>
            <a:ext cx="1289416" cy="1289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46109A25-C7E2-6DBC-5662-91A475EB5935}"/>
              </a:ext>
            </a:extLst>
          </p:cNvPr>
          <p:cNvGrpSpPr/>
          <p:nvPr/>
        </p:nvGrpSpPr>
        <p:grpSpPr>
          <a:xfrm>
            <a:off x="110371" y="2295004"/>
            <a:ext cx="1555430" cy="557932"/>
            <a:chOff x="105297" y="1442150"/>
            <a:chExt cx="1555430" cy="557932"/>
          </a:xfrm>
        </p:grpSpPr>
        <p:sp>
          <p:nvSpPr>
            <p:cNvPr id="11" name="AutoShape 8">
              <a:extLst>
                <a:ext uri="{FF2B5EF4-FFF2-40B4-BE49-F238E27FC236}">
                  <a16:creationId xmlns:a16="http://schemas.microsoft.com/office/drawing/2014/main" id="{4803AA9F-EFED-4388-0863-5A1855C5A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297" y="1496026"/>
              <a:ext cx="1298352" cy="504056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accent2">
                  <a:lumMod val="75000"/>
                </a:schemeClr>
              </a:solidFill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s-ES"/>
            </a:p>
          </p:txBody>
        </p:sp>
        <p:pic>
          <p:nvPicPr>
            <p:cNvPr id="12" name="Imagen 11" descr="Logotipo, nombre de la empresa&#10;&#10;Descripción generada automáticamente">
              <a:extLst>
                <a:ext uri="{FF2B5EF4-FFF2-40B4-BE49-F238E27FC236}">
                  <a16:creationId xmlns:a16="http://schemas.microsoft.com/office/drawing/2014/main" id="{C0930408-8DAD-DA31-DA64-A3F07ABB8F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320" t="3340" r="27320" b="53779"/>
            <a:stretch/>
          </p:blipFill>
          <p:spPr>
            <a:xfrm>
              <a:off x="1070538" y="1442150"/>
              <a:ext cx="590189" cy="5579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649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65"/>
    </mc:Choice>
    <mc:Fallback xmlns="">
      <p:transition spd="slow" advTm="1856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352049-9690-4644-B1F4-7FD6884F2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Introduction</a:t>
            </a:r>
          </a:p>
          <a:p>
            <a:pPr lvl="1"/>
            <a:r>
              <a:rPr lang="en-US" b="1" dirty="0"/>
              <a:t>When we write technical documents, we must…</a:t>
            </a:r>
          </a:p>
          <a:p>
            <a:pPr lvl="2"/>
            <a:r>
              <a:rPr lang="en-US" dirty="0"/>
              <a:t>ensure content cohesion.</a:t>
            </a:r>
          </a:p>
          <a:p>
            <a:pPr lvl="2"/>
            <a:r>
              <a:rPr lang="en-US" dirty="0"/>
              <a:t>control dependencies within the document's elements.</a:t>
            </a:r>
          </a:p>
          <a:p>
            <a:pPr lvl="2"/>
            <a:r>
              <a:rPr lang="en-US" dirty="0"/>
              <a:t>speed up repetitive task.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8EE24C-A4C4-43B5-B75A-214817CBC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JISBD 2024 - Track MÉTODOS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5BB8E8-B5F6-41FF-A16F-E94CD5B7A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128B-F375-42E5-A484-8FD5A23F03BF}" type="slidenum">
              <a:rPr lang="en-US" noProof="0" smtClean="0"/>
              <a:pPr/>
              <a:t>1</a:t>
            </a:fld>
            <a:endParaRPr lang="en-US" noProof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2AC603-D5A2-48FC-8086-240551E42BA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" noProof="0" dirty="0" err="1"/>
              <a:t>September</a:t>
            </a:r>
            <a:r>
              <a:rPr lang="es-ES" noProof="0" dirty="0"/>
              <a:t> 2024</a:t>
            </a:r>
            <a:endParaRPr lang="en-US" noProof="0" dirty="0"/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C5B2D7FC-1808-4E83-9182-8D54542FCBEF}"/>
              </a:ext>
            </a:extLst>
          </p:cNvPr>
          <p:cNvGrpSpPr/>
          <p:nvPr/>
        </p:nvGrpSpPr>
        <p:grpSpPr>
          <a:xfrm>
            <a:off x="110371" y="1387646"/>
            <a:ext cx="1555430" cy="557932"/>
            <a:chOff x="105297" y="1442150"/>
            <a:chExt cx="1555430" cy="557932"/>
          </a:xfrm>
        </p:grpSpPr>
        <p:sp>
          <p:nvSpPr>
            <p:cNvPr id="21" name="AutoShape 8">
              <a:extLst>
                <a:ext uri="{FF2B5EF4-FFF2-40B4-BE49-F238E27FC236}">
                  <a16:creationId xmlns:a16="http://schemas.microsoft.com/office/drawing/2014/main" id="{E45FCB23-19A1-4F86-B5E0-59ED408D6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297" y="1618015"/>
              <a:ext cx="1298352" cy="286144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accent2">
                  <a:lumMod val="75000"/>
                </a:schemeClr>
              </a:solidFill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s-ES"/>
            </a:p>
          </p:txBody>
        </p:sp>
        <p:pic>
          <p:nvPicPr>
            <p:cNvPr id="22" name="Imagen 21" descr="Logotipo, nombre de la empresa&#10;&#10;Descripción generada automáticamente">
              <a:extLst>
                <a:ext uri="{FF2B5EF4-FFF2-40B4-BE49-F238E27FC236}">
                  <a16:creationId xmlns:a16="http://schemas.microsoft.com/office/drawing/2014/main" id="{878CD486-00BD-464A-97C9-A21839DA87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320" t="3340" r="27320" b="53779"/>
            <a:stretch/>
          </p:blipFill>
          <p:spPr>
            <a:xfrm>
              <a:off x="1070538" y="1442150"/>
              <a:ext cx="590189" cy="5579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348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65"/>
    </mc:Choice>
    <mc:Fallback xmlns="">
      <p:transition spd="slow" advTm="18565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352049-9690-4644-B1F4-7FD6884F2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Resolving conflicts (example)</a:t>
            </a:r>
          </a:p>
          <a:p>
            <a:pPr lvl="1"/>
            <a:r>
              <a:rPr lang="en-US" b="1" dirty="0"/>
              <a:t>Visual Studio Code </a:t>
            </a:r>
            <a:r>
              <a:rPr lang="en-US" dirty="0"/>
              <a:t>merge editor helps us resolving conflicts.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8EE24C-A4C4-43B5-B75A-214817CBC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JISBD 2024 - Track MÉTODOS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5BB8E8-B5F6-41FF-A16F-E94CD5B7A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128B-F375-42E5-A484-8FD5A23F03BF}" type="slidenum">
              <a:rPr lang="en-US" noProof="0" smtClean="0"/>
              <a:pPr/>
              <a:t>19</a:t>
            </a:fld>
            <a:endParaRPr lang="en-US" noProof="0"/>
          </a:p>
        </p:txBody>
      </p:sp>
      <p:sp>
        <p:nvSpPr>
          <p:cNvPr id="11" name="Marcador de fecha 3">
            <a:extLst>
              <a:ext uri="{FF2B5EF4-FFF2-40B4-BE49-F238E27FC236}">
                <a16:creationId xmlns:a16="http://schemas.microsoft.com/office/drawing/2014/main" id="{DDB22C71-28FA-AA64-919D-D144B3F7BF2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" noProof="0" dirty="0" err="1"/>
              <a:t>September</a:t>
            </a:r>
            <a:r>
              <a:rPr lang="es-ES" noProof="0" dirty="0"/>
              <a:t> 2024</a:t>
            </a:r>
            <a:endParaRPr lang="en-US" noProof="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D6EA1A7-F7D6-3E28-3F4F-63C4FD88B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873" y="2067964"/>
            <a:ext cx="10382391" cy="4074967"/>
          </a:xfrm>
          <a:prstGeom prst="rect">
            <a:avLst/>
          </a:prstGeom>
        </p:spPr>
      </p:pic>
      <p:grpSp>
        <p:nvGrpSpPr>
          <p:cNvPr id="12" name="Grupo 11">
            <a:extLst>
              <a:ext uri="{FF2B5EF4-FFF2-40B4-BE49-F238E27FC236}">
                <a16:creationId xmlns:a16="http://schemas.microsoft.com/office/drawing/2014/main" id="{DED863CF-A24D-FEF7-318C-6623D943DEE4}"/>
              </a:ext>
            </a:extLst>
          </p:cNvPr>
          <p:cNvGrpSpPr/>
          <p:nvPr/>
        </p:nvGrpSpPr>
        <p:grpSpPr>
          <a:xfrm>
            <a:off x="110371" y="2295004"/>
            <a:ext cx="1555430" cy="557932"/>
            <a:chOff x="105297" y="1442150"/>
            <a:chExt cx="1555430" cy="557932"/>
          </a:xfrm>
        </p:grpSpPr>
        <p:sp>
          <p:nvSpPr>
            <p:cNvPr id="13" name="AutoShape 8">
              <a:extLst>
                <a:ext uri="{FF2B5EF4-FFF2-40B4-BE49-F238E27FC236}">
                  <a16:creationId xmlns:a16="http://schemas.microsoft.com/office/drawing/2014/main" id="{DA2E981A-94B6-7EFC-6E2F-EEE31C6E6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297" y="1496026"/>
              <a:ext cx="1298352" cy="504056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accent2">
                  <a:lumMod val="75000"/>
                </a:schemeClr>
              </a:solidFill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s-ES"/>
            </a:p>
          </p:txBody>
        </p:sp>
        <p:pic>
          <p:nvPicPr>
            <p:cNvPr id="14" name="Imagen 13" descr="Logotipo, nombre de la empresa&#10;&#10;Descripción generada automáticamente">
              <a:extLst>
                <a:ext uri="{FF2B5EF4-FFF2-40B4-BE49-F238E27FC236}">
                  <a16:creationId xmlns:a16="http://schemas.microsoft.com/office/drawing/2014/main" id="{6B633464-A1D5-B1F8-6F97-87B613EFF6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320" t="3340" r="27320" b="53779"/>
            <a:stretch/>
          </p:blipFill>
          <p:spPr>
            <a:xfrm>
              <a:off x="1070538" y="1442150"/>
              <a:ext cx="590189" cy="5579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217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65"/>
    </mc:Choice>
    <mc:Fallback xmlns="">
      <p:transition spd="slow" advTm="18565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352049-9690-4644-B1F4-7FD6884F2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Resolving conflicts (example)</a:t>
            </a:r>
          </a:p>
          <a:p>
            <a:pPr lvl="1"/>
            <a:r>
              <a:rPr lang="en-US" dirty="0"/>
              <a:t>Accept one of the incoming changes.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8EE24C-A4C4-43B5-B75A-214817CBC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JISBD 2024 - Track MÉTODOS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5BB8E8-B5F6-41FF-A16F-E94CD5B7A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128B-F375-42E5-A484-8FD5A23F03BF}" type="slidenum">
              <a:rPr lang="en-US" noProof="0" smtClean="0"/>
              <a:pPr/>
              <a:t>20</a:t>
            </a:fld>
            <a:endParaRPr lang="en-US" noProof="0"/>
          </a:p>
        </p:txBody>
      </p:sp>
      <p:sp>
        <p:nvSpPr>
          <p:cNvPr id="8" name="Marcador de fecha 3">
            <a:extLst>
              <a:ext uri="{FF2B5EF4-FFF2-40B4-BE49-F238E27FC236}">
                <a16:creationId xmlns:a16="http://schemas.microsoft.com/office/drawing/2014/main" id="{0251AB60-5F65-F8B4-4BC0-E0061A768F0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" noProof="0" dirty="0" err="1"/>
              <a:t>September</a:t>
            </a:r>
            <a:r>
              <a:rPr lang="es-ES" noProof="0" dirty="0"/>
              <a:t> 2024</a:t>
            </a:r>
            <a:endParaRPr lang="en-US" noProof="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D6EA1A7-F7D6-3E28-3F4F-63C4FD88BF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97148" y="2067964"/>
            <a:ext cx="10075840" cy="4074967"/>
          </a:xfrm>
          <a:prstGeom prst="rect">
            <a:avLst/>
          </a:prstGeom>
        </p:spPr>
      </p:pic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7577EEBB-D2C3-B1E2-FF6D-113FC939421A}"/>
              </a:ext>
            </a:extLst>
          </p:cNvPr>
          <p:cNvSpPr/>
          <p:nvPr/>
        </p:nvSpPr>
        <p:spPr>
          <a:xfrm>
            <a:off x="2063552" y="4221088"/>
            <a:ext cx="5400600" cy="28803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85058FA1-D047-948F-EB14-E9455EB631F8}"/>
              </a:ext>
            </a:extLst>
          </p:cNvPr>
          <p:cNvGrpSpPr/>
          <p:nvPr/>
        </p:nvGrpSpPr>
        <p:grpSpPr>
          <a:xfrm>
            <a:off x="110371" y="2295004"/>
            <a:ext cx="1555430" cy="557932"/>
            <a:chOff x="105297" y="1442150"/>
            <a:chExt cx="1555430" cy="557932"/>
          </a:xfrm>
        </p:grpSpPr>
        <p:sp>
          <p:nvSpPr>
            <p:cNvPr id="11" name="AutoShape 8">
              <a:extLst>
                <a:ext uri="{FF2B5EF4-FFF2-40B4-BE49-F238E27FC236}">
                  <a16:creationId xmlns:a16="http://schemas.microsoft.com/office/drawing/2014/main" id="{A926C439-CB86-8930-8D2F-59641D8776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297" y="1496026"/>
              <a:ext cx="1298352" cy="504056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accent2">
                  <a:lumMod val="75000"/>
                </a:schemeClr>
              </a:solidFill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s-ES"/>
            </a:p>
          </p:txBody>
        </p:sp>
        <p:pic>
          <p:nvPicPr>
            <p:cNvPr id="12" name="Imagen 11" descr="Logotipo, nombre de la empresa&#10;&#10;Descripción generada automáticamente">
              <a:extLst>
                <a:ext uri="{FF2B5EF4-FFF2-40B4-BE49-F238E27FC236}">
                  <a16:creationId xmlns:a16="http://schemas.microsoft.com/office/drawing/2014/main" id="{CF9E04AC-4C56-1E1E-8FD2-CF4F6AB23A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320" t="3340" r="27320" b="53779"/>
            <a:stretch/>
          </p:blipFill>
          <p:spPr>
            <a:xfrm>
              <a:off x="1070538" y="1442150"/>
              <a:ext cx="590189" cy="557932"/>
            </a:xfrm>
            <a:prstGeom prst="rect">
              <a:avLst/>
            </a:prstGeom>
          </p:spPr>
        </p:pic>
      </p:grp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D8AE8584-4B98-3FD4-F9FE-4C5BBF4AF1B5}"/>
              </a:ext>
            </a:extLst>
          </p:cNvPr>
          <p:cNvCxnSpPr>
            <a:cxnSpLocks/>
          </p:cNvCxnSpPr>
          <p:nvPr/>
        </p:nvCxnSpPr>
        <p:spPr>
          <a:xfrm>
            <a:off x="5303912" y="2780928"/>
            <a:ext cx="0" cy="1296144"/>
          </a:xfrm>
          <a:prstGeom prst="straightConnector1">
            <a:avLst/>
          </a:prstGeom>
          <a:ln w="44450">
            <a:solidFill>
              <a:schemeClr val="dk1">
                <a:shade val="95000"/>
                <a:satMod val="105000"/>
                <a:alpha val="83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Picture 2">
            <a:extLst>
              <a:ext uri="{FF2B5EF4-FFF2-40B4-BE49-F238E27FC236}">
                <a16:creationId xmlns:a16="http://schemas.microsoft.com/office/drawing/2014/main" id="{47577324-EAD9-167B-EBCE-48A47744B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8888" y="4062394"/>
            <a:ext cx="790527" cy="790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349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65"/>
    </mc:Choice>
    <mc:Fallback xmlns="">
      <p:transition spd="slow" advTm="18565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352049-9690-4644-B1F4-7FD6884F2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Resolving conflicts (example)</a:t>
            </a:r>
          </a:p>
          <a:p>
            <a:pPr lvl="1"/>
            <a:r>
              <a:rPr lang="en-US" b="1" dirty="0"/>
              <a:t>Children tag was duplicated </a:t>
            </a:r>
            <a:r>
              <a:rPr lang="en-US" dirty="0"/>
              <a:t>when a change from both incoming and current was accepted.</a:t>
            </a:r>
            <a:endParaRPr lang="en-US" b="1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8EE24C-A4C4-43B5-B75A-214817CBC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JISBD 2024 - Track MÉTODOS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5BB8E8-B5F6-41FF-A16F-E94CD5B7A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128B-F375-42E5-A484-8FD5A23F03BF}" type="slidenum">
              <a:rPr lang="en-US" noProof="0" smtClean="0"/>
              <a:pPr/>
              <a:t>21</a:t>
            </a:fld>
            <a:endParaRPr lang="en-US" noProof="0"/>
          </a:p>
        </p:txBody>
      </p:sp>
      <p:sp>
        <p:nvSpPr>
          <p:cNvPr id="8" name="Marcador de fecha 3">
            <a:extLst>
              <a:ext uri="{FF2B5EF4-FFF2-40B4-BE49-F238E27FC236}">
                <a16:creationId xmlns:a16="http://schemas.microsoft.com/office/drawing/2014/main" id="{0251AB60-5F65-F8B4-4BC0-E0061A768F0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" noProof="0" dirty="0" err="1"/>
              <a:t>September</a:t>
            </a:r>
            <a:r>
              <a:rPr lang="es-ES" noProof="0" dirty="0"/>
              <a:t> 2024</a:t>
            </a:r>
            <a:endParaRPr lang="en-US" noProof="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D6EA1A7-F7D6-3E28-3F4F-63C4FD88BF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97148" y="2204864"/>
            <a:ext cx="10075840" cy="4082083"/>
          </a:xfrm>
          <a:prstGeom prst="rect">
            <a:avLst/>
          </a:prstGeom>
        </p:spPr>
      </p:pic>
      <p:pic>
        <p:nvPicPr>
          <p:cNvPr id="2" name="Picture 2" descr="Hazard Warning Sign In Yellow Color And Black Line With Triangle Shape ...">
            <a:extLst>
              <a:ext uri="{FF2B5EF4-FFF2-40B4-BE49-F238E27FC236}">
                <a16:creationId xmlns:a16="http://schemas.microsoft.com/office/drawing/2014/main" id="{3D945A88-1FF3-6417-57D1-6928513A9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752" y="4941168"/>
            <a:ext cx="991112" cy="991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7577EEBB-D2C3-B1E2-FF6D-113FC939421A}"/>
              </a:ext>
            </a:extLst>
          </p:cNvPr>
          <p:cNvSpPr/>
          <p:nvPr/>
        </p:nvSpPr>
        <p:spPr>
          <a:xfrm>
            <a:off x="1919536" y="4815568"/>
            <a:ext cx="3096344" cy="129614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85058FA1-D047-948F-EB14-E9455EB631F8}"/>
              </a:ext>
            </a:extLst>
          </p:cNvPr>
          <p:cNvGrpSpPr/>
          <p:nvPr/>
        </p:nvGrpSpPr>
        <p:grpSpPr>
          <a:xfrm>
            <a:off x="110371" y="2295004"/>
            <a:ext cx="1555430" cy="557932"/>
            <a:chOff x="105297" y="1442150"/>
            <a:chExt cx="1555430" cy="557932"/>
          </a:xfrm>
        </p:grpSpPr>
        <p:sp>
          <p:nvSpPr>
            <p:cNvPr id="11" name="AutoShape 8">
              <a:extLst>
                <a:ext uri="{FF2B5EF4-FFF2-40B4-BE49-F238E27FC236}">
                  <a16:creationId xmlns:a16="http://schemas.microsoft.com/office/drawing/2014/main" id="{A926C439-CB86-8930-8D2F-59641D8776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297" y="1496026"/>
              <a:ext cx="1298352" cy="504056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accent2">
                  <a:lumMod val="75000"/>
                </a:schemeClr>
              </a:solidFill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s-ES"/>
            </a:p>
          </p:txBody>
        </p:sp>
        <p:pic>
          <p:nvPicPr>
            <p:cNvPr id="12" name="Imagen 11" descr="Logotipo, nombre de la empresa&#10;&#10;Descripción generada automáticamente">
              <a:extLst>
                <a:ext uri="{FF2B5EF4-FFF2-40B4-BE49-F238E27FC236}">
                  <a16:creationId xmlns:a16="http://schemas.microsoft.com/office/drawing/2014/main" id="{CF9E04AC-4C56-1E1E-8FD2-CF4F6AB23A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320" t="3340" r="27320" b="53779"/>
            <a:stretch/>
          </p:blipFill>
          <p:spPr>
            <a:xfrm>
              <a:off x="1070538" y="1442150"/>
              <a:ext cx="590189" cy="557932"/>
            </a:xfrm>
            <a:prstGeom prst="rect">
              <a:avLst/>
            </a:prstGeom>
          </p:spPr>
        </p:pic>
      </p:grp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21FF8A9E-C177-9B46-912E-904E489912E0}"/>
              </a:ext>
            </a:extLst>
          </p:cNvPr>
          <p:cNvCxnSpPr>
            <a:cxnSpLocks/>
          </p:cNvCxnSpPr>
          <p:nvPr/>
        </p:nvCxnSpPr>
        <p:spPr>
          <a:xfrm>
            <a:off x="2999656" y="3356992"/>
            <a:ext cx="0" cy="1296144"/>
          </a:xfrm>
          <a:prstGeom prst="straightConnector1">
            <a:avLst/>
          </a:prstGeom>
          <a:ln w="44450">
            <a:solidFill>
              <a:schemeClr val="dk1">
                <a:shade val="95000"/>
                <a:satMod val="105000"/>
                <a:alpha val="83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4D3C926E-46F1-3836-3883-1BD8530872B3}"/>
              </a:ext>
            </a:extLst>
          </p:cNvPr>
          <p:cNvCxnSpPr>
            <a:cxnSpLocks/>
          </p:cNvCxnSpPr>
          <p:nvPr/>
        </p:nvCxnSpPr>
        <p:spPr>
          <a:xfrm flipH="1">
            <a:off x="5015880" y="3429000"/>
            <a:ext cx="2232248" cy="1386568"/>
          </a:xfrm>
          <a:prstGeom prst="straightConnector1">
            <a:avLst/>
          </a:prstGeom>
          <a:ln w="44450">
            <a:solidFill>
              <a:schemeClr val="dk1">
                <a:shade val="95000"/>
                <a:satMod val="105000"/>
                <a:alpha val="83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868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65"/>
    </mc:Choice>
    <mc:Fallback xmlns="">
      <p:transition spd="slow" advTm="18565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352049-9690-4644-B1F4-7FD6884F2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 tried resolving a conflict and I broke something</a:t>
            </a:r>
          </a:p>
          <a:p>
            <a:pPr lvl="1"/>
            <a:r>
              <a:rPr lang="en-US" dirty="0"/>
              <a:t>Everything is safe thanks to version control software so </a:t>
            </a:r>
            <a:r>
              <a:rPr lang="en-US" b="1" dirty="0"/>
              <a:t>keep calm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Revert</a:t>
            </a:r>
            <a:r>
              <a:rPr lang="en-US" dirty="0"/>
              <a:t> the merge </a:t>
            </a:r>
            <a:r>
              <a:rPr lang="en-US" b="1" dirty="0"/>
              <a:t>commit</a:t>
            </a:r>
            <a:r>
              <a:rPr lang="en-US" dirty="0"/>
              <a:t> and start again.</a:t>
            </a:r>
          </a:p>
          <a:p>
            <a:pPr lvl="1"/>
            <a:r>
              <a:rPr lang="en-US" dirty="0"/>
              <a:t>Use </a:t>
            </a:r>
            <a:r>
              <a:rPr lang="en-US" b="1" dirty="0"/>
              <a:t>online resources</a:t>
            </a:r>
            <a:r>
              <a:rPr lang="en-US" dirty="0"/>
              <a:t> (AI chatbots and developers forums) if you struggle with git commands.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8EE24C-A4C4-43B5-B75A-214817CBC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JISBD 2024 - Track MÉTODOS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5BB8E8-B5F6-41FF-A16F-E94CD5B7A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128B-F375-42E5-A484-8FD5A23F03BF}" type="slidenum">
              <a:rPr lang="en-US" noProof="0" smtClean="0"/>
              <a:pPr/>
              <a:t>22</a:t>
            </a:fld>
            <a:endParaRPr lang="en-US" noProof="0"/>
          </a:p>
        </p:txBody>
      </p:sp>
      <p:sp>
        <p:nvSpPr>
          <p:cNvPr id="9" name="Marcador de fecha 3">
            <a:extLst>
              <a:ext uri="{FF2B5EF4-FFF2-40B4-BE49-F238E27FC236}">
                <a16:creationId xmlns:a16="http://schemas.microsoft.com/office/drawing/2014/main" id="{B3BC178E-304E-B9E0-D5FC-54C8114228A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" noProof="0" dirty="0" err="1"/>
              <a:t>September</a:t>
            </a:r>
            <a:r>
              <a:rPr lang="es-ES" noProof="0" dirty="0"/>
              <a:t> 2024</a:t>
            </a:r>
            <a:endParaRPr lang="en-US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A1774121-B20E-C34E-038E-7FD8CF7068D6}"/>
              </a:ext>
            </a:extLst>
          </p:cNvPr>
          <p:cNvGrpSpPr/>
          <p:nvPr/>
        </p:nvGrpSpPr>
        <p:grpSpPr>
          <a:xfrm>
            <a:off x="110371" y="2295004"/>
            <a:ext cx="1555430" cy="557932"/>
            <a:chOff x="105297" y="1442150"/>
            <a:chExt cx="1555430" cy="557932"/>
          </a:xfrm>
        </p:grpSpPr>
        <p:sp>
          <p:nvSpPr>
            <p:cNvPr id="12" name="AutoShape 8">
              <a:extLst>
                <a:ext uri="{FF2B5EF4-FFF2-40B4-BE49-F238E27FC236}">
                  <a16:creationId xmlns:a16="http://schemas.microsoft.com/office/drawing/2014/main" id="{E47DC7DA-B117-6903-3B9D-70772A572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297" y="1496026"/>
              <a:ext cx="1298352" cy="504056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accent2">
                  <a:lumMod val="75000"/>
                </a:schemeClr>
              </a:solidFill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s-ES"/>
            </a:p>
          </p:txBody>
        </p:sp>
        <p:pic>
          <p:nvPicPr>
            <p:cNvPr id="13" name="Imagen 12" descr="Logotipo, nombre de la empresa&#10;&#10;Descripción generada automáticamente">
              <a:extLst>
                <a:ext uri="{FF2B5EF4-FFF2-40B4-BE49-F238E27FC236}">
                  <a16:creationId xmlns:a16="http://schemas.microsoft.com/office/drawing/2014/main" id="{7E9B6234-0BAC-6019-D507-B6CA433C6E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320" t="3340" r="27320" b="53779"/>
            <a:stretch/>
          </p:blipFill>
          <p:spPr>
            <a:xfrm>
              <a:off x="1070538" y="1442150"/>
              <a:ext cx="590189" cy="557932"/>
            </a:xfrm>
            <a:prstGeom prst="rect">
              <a:avLst/>
            </a:prstGeom>
          </p:spPr>
        </p:pic>
      </p:grpSp>
      <p:sp>
        <p:nvSpPr>
          <p:cNvPr id="2" name="Elipse 1">
            <a:extLst>
              <a:ext uri="{FF2B5EF4-FFF2-40B4-BE49-F238E27FC236}">
                <a16:creationId xmlns:a16="http://schemas.microsoft.com/office/drawing/2014/main" id="{25F52D80-96CD-EBA2-BD6E-797235B7E19A}"/>
              </a:ext>
            </a:extLst>
          </p:cNvPr>
          <p:cNvSpPr/>
          <p:nvPr/>
        </p:nvSpPr>
        <p:spPr>
          <a:xfrm>
            <a:off x="3690842" y="4401110"/>
            <a:ext cx="432048" cy="432048"/>
          </a:xfrm>
          <a:prstGeom prst="ellipse">
            <a:avLst/>
          </a:prstGeom>
          <a:solidFill>
            <a:srgbClr val="7FDFE1"/>
          </a:solidFill>
          <a:ln>
            <a:solidFill>
              <a:srgbClr val="15C5C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5AAF2912-4B5A-5BA7-95E6-110808592061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3258794" y="4617134"/>
            <a:ext cx="43204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Elipse 14">
            <a:extLst>
              <a:ext uri="{FF2B5EF4-FFF2-40B4-BE49-F238E27FC236}">
                <a16:creationId xmlns:a16="http://schemas.microsoft.com/office/drawing/2014/main" id="{50DE7D62-764E-7172-C062-840CC9D0EB72}"/>
              </a:ext>
            </a:extLst>
          </p:cNvPr>
          <p:cNvSpPr/>
          <p:nvPr/>
        </p:nvSpPr>
        <p:spPr>
          <a:xfrm>
            <a:off x="5659997" y="4401110"/>
            <a:ext cx="432048" cy="432048"/>
          </a:xfrm>
          <a:prstGeom prst="ellipse">
            <a:avLst/>
          </a:prstGeom>
          <a:solidFill>
            <a:srgbClr val="7FDFE1"/>
          </a:solidFill>
          <a:ln>
            <a:solidFill>
              <a:srgbClr val="15C5C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33E17041-1229-D212-2F60-502C0FA83B21}"/>
              </a:ext>
            </a:extLst>
          </p:cNvPr>
          <p:cNvCxnSpPr>
            <a:cxnSpLocks/>
            <a:stCxn id="2" idx="6"/>
            <a:endCxn id="15" idx="2"/>
          </p:cNvCxnSpPr>
          <p:nvPr/>
        </p:nvCxnSpPr>
        <p:spPr>
          <a:xfrm>
            <a:off x="4122890" y="4617134"/>
            <a:ext cx="153710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Elipse 18">
            <a:extLst>
              <a:ext uri="{FF2B5EF4-FFF2-40B4-BE49-F238E27FC236}">
                <a16:creationId xmlns:a16="http://schemas.microsoft.com/office/drawing/2014/main" id="{F5A7DCF5-DFDA-EB18-D522-6A1B07767D1F}"/>
              </a:ext>
            </a:extLst>
          </p:cNvPr>
          <p:cNvSpPr/>
          <p:nvPr/>
        </p:nvSpPr>
        <p:spPr>
          <a:xfrm>
            <a:off x="4391193" y="5445225"/>
            <a:ext cx="432048" cy="432048"/>
          </a:xfrm>
          <a:prstGeom prst="ellipse">
            <a:avLst/>
          </a:prstGeom>
          <a:solidFill>
            <a:srgbClr val="CF8FF7"/>
          </a:solidFill>
          <a:ln>
            <a:solidFill>
              <a:srgbClr val="AD3E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1F3F609E-C30C-0DF0-0069-54BF32D0A270}"/>
              </a:ext>
            </a:extLst>
          </p:cNvPr>
          <p:cNvCxnSpPr>
            <a:cxnSpLocks/>
            <a:stCxn id="2" idx="5"/>
            <a:endCxn id="19" idx="1"/>
          </p:cNvCxnSpPr>
          <p:nvPr/>
        </p:nvCxnSpPr>
        <p:spPr>
          <a:xfrm>
            <a:off x="4059618" y="4769886"/>
            <a:ext cx="394847" cy="738611"/>
          </a:xfrm>
          <a:prstGeom prst="straightConnector1">
            <a:avLst/>
          </a:prstGeom>
          <a:ln w="25400" cap="flat">
            <a:solidFill>
              <a:schemeClr val="dk1">
                <a:shade val="95000"/>
                <a:satMod val="10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EBAD85BE-A4C3-EF5E-5DB4-5AA1E7330640}"/>
              </a:ext>
            </a:extLst>
          </p:cNvPr>
          <p:cNvCxnSpPr>
            <a:cxnSpLocks/>
            <a:stCxn id="19" idx="6"/>
            <a:endCxn id="34" idx="2"/>
          </p:cNvCxnSpPr>
          <p:nvPr/>
        </p:nvCxnSpPr>
        <p:spPr>
          <a:xfrm flipV="1">
            <a:off x="4823241" y="5661248"/>
            <a:ext cx="1632799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Elipse 33">
            <a:extLst>
              <a:ext uri="{FF2B5EF4-FFF2-40B4-BE49-F238E27FC236}">
                <a16:creationId xmlns:a16="http://schemas.microsoft.com/office/drawing/2014/main" id="{0A029224-D638-D55E-63AC-C00265BFCC96}"/>
              </a:ext>
            </a:extLst>
          </p:cNvPr>
          <p:cNvSpPr/>
          <p:nvPr/>
        </p:nvSpPr>
        <p:spPr>
          <a:xfrm>
            <a:off x="6456040" y="5445224"/>
            <a:ext cx="432048" cy="432048"/>
          </a:xfrm>
          <a:prstGeom prst="ellipse">
            <a:avLst/>
          </a:prstGeom>
          <a:solidFill>
            <a:srgbClr val="CF8FF7"/>
          </a:solidFill>
          <a:ln>
            <a:solidFill>
              <a:srgbClr val="AD3E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1FDF41DE-13C2-ECE9-F389-3A75B8F426B7}"/>
              </a:ext>
            </a:extLst>
          </p:cNvPr>
          <p:cNvSpPr txBox="1"/>
          <p:nvPr/>
        </p:nvSpPr>
        <p:spPr>
          <a:xfrm>
            <a:off x="2491888" y="4455551"/>
            <a:ext cx="63671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Main</a:t>
            </a:r>
            <a:endParaRPr lang="es-ES" sz="1500" b="1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0EC71BFB-8B2B-7205-9BA3-465C1BBD4FB6}"/>
              </a:ext>
            </a:extLst>
          </p:cNvPr>
          <p:cNvSpPr txBox="1"/>
          <p:nvPr/>
        </p:nvSpPr>
        <p:spPr>
          <a:xfrm>
            <a:off x="2491888" y="5499666"/>
            <a:ext cx="152779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Local changes</a:t>
            </a:r>
            <a:endParaRPr lang="es-ES" sz="1500" b="1" dirty="0"/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7EA0E821-1C8C-34D2-98AA-63B6530FC39D}"/>
              </a:ext>
            </a:extLst>
          </p:cNvPr>
          <p:cNvCxnSpPr>
            <a:cxnSpLocks/>
            <a:stCxn id="15" idx="5"/>
            <a:endCxn id="34" idx="1"/>
          </p:cNvCxnSpPr>
          <p:nvPr/>
        </p:nvCxnSpPr>
        <p:spPr>
          <a:xfrm>
            <a:off x="6028773" y="4769886"/>
            <a:ext cx="490539" cy="738610"/>
          </a:xfrm>
          <a:prstGeom prst="straightConnector1">
            <a:avLst/>
          </a:prstGeom>
          <a:ln w="25400" cap="flat">
            <a:solidFill>
              <a:schemeClr val="dk1">
                <a:shade val="95000"/>
                <a:satMod val="10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uadroTexto 46">
            <a:extLst>
              <a:ext uri="{FF2B5EF4-FFF2-40B4-BE49-F238E27FC236}">
                <a16:creationId xmlns:a16="http://schemas.microsoft.com/office/drawing/2014/main" id="{E3B1F1B2-89BD-1D34-846D-6380D2371164}"/>
              </a:ext>
            </a:extLst>
          </p:cNvPr>
          <p:cNvSpPr txBox="1"/>
          <p:nvPr/>
        </p:nvSpPr>
        <p:spPr>
          <a:xfrm>
            <a:off x="6299237" y="4800042"/>
            <a:ext cx="2036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Pull latest changes</a:t>
            </a:r>
          </a:p>
          <a:p>
            <a:r>
              <a:rPr lang="en-US" sz="1400" i="1" dirty="0"/>
              <a:t>and resolve conflicts</a:t>
            </a:r>
            <a:endParaRPr lang="es-ES" sz="1400" i="1" dirty="0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B70A33CE-532E-97A3-96FD-9C02262F3B46}"/>
              </a:ext>
            </a:extLst>
          </p:cNvPr>
          <p:cNvSpPr/>
          <p:nvPr/>
        </p:nvSpPr>
        <p:spPr>
          <a:xfrm>
            <a:off x="9888816" y="4406527"/>
            <a:ext cx="432048" cy="432048"/>
          </a:xfrm>
          <a:prstGeom prst="ellipse">
            <a:avLst/>
          </a:prstGeom>
          <a:solidFill>
            <a:srgbClr val="7FDFE1"/>
          </a:solidFill>
          <a:ln>
            <a:solidFill>
              <a:srgbClr val="15C5C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0" name="Conector: angular 49">
            <a:extLst>
              <a:ext uri="{FF2B5EF4-FFF2-40B4-BE49-F238E27FC236}">
                <a16:creationId xmlns:a16="http://schemas.microsoft.com/office/drawing/2014/main" id="{2C00EE5A-2B70-28D8-A71C-F9C1E06E6A39}"/>
              </a:ext>
            </a:extLst>
          </p:cNvPr>
          <p:cNvCxnSpPr>
            <a:stCxn id="34" idx="6"/>
            <a:endCxn id="48" idx="2"/>
          </p:cNvCxnSpPr>
          <p:nvPr/>
        </p:nvCxnSpPr>
        <p:spPr>
          <a:xfrm flipV="1">
            <a:off x="6888088" y="4622551"/>
            <a:ext cx="3000728" cy="1038697"/>
          </a:xfrm>
          <a:prstGeom prst="bentConnector3">
            <a:avLst>
              <a:gd name="adj1" fmla="val 70424"/>
            </a:avLst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44E4DE35-B818-DDB4-3217-52879948BA0F}"/>
              </a:ext>
            </a:extLst>
          </p:cNvPr>
          <p:cNvCxnSpPr>
            <a:cxnSpLocks/>
            <a:stCxn id="15" idx="6"/>
            <a:endCxn id="48" idx="2"/>
          </p:cNvCxnSpPr>
          <p:nvPr/>
        </p:nvCxnSpPr>
        <p:spPr>
          <a:xfrm>
            <a:off x="6092045" y="4617134"/>
            <a:ext cx="3796771" cy="541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CuadroTexto 56">
            <a:extLst>
              <a:ext uri="{FF2B5EF4-FFF2-40B4-BE49-F238E27FC236}">
                <a16:creationId xmlns:a16="http://schemas.microsoft.com/office/drawing/2014/main" id="{00243DE2-FBA6-5699-CDA3-EEE3CD808CD2}"/>
              </a:ext>
            </a:extLst>
          </p:cNvPr>
          <p:cNvSpPr txBox="1"/>
          <p:nvPr/>
        </p:nvSpPr>
        <p:spPr>
          <a:xfrm>
            <a:off x="9359187" y="4883026"/>
            <a:ext cx="1483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Merge commit</a:t>
            </a:r>
            <a:endParaRPr lang="es-ES" sz="1400" i="1" dirty="0"/>
          </a:p>
        </p:txBody>
      </p:sp>
    </p:spTree>
    <p:extLst>
      <p:ext uri="{BB962C8B-B14F-4D97-AF65-F5344CB8AC3E}">
        <p14:creationId xmlns:p14="http://schemas.microsoft.com/office/powerpoint/2010/main" val="300627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65"/>
    </mc:Choice>
    <mc:Fallback xmlns="">
      <p:transition spd="slow" advTm="18565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352049-9690-4644-B1F4-7FD6884F2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Report an issue</a:t>
            </a:r>
          </a:p>
          <a:p>
            <a:pPr lvl="1"/>
            <a:r>
              <a:rPr lang="en-US" dirty="0"/>
              <a:t>If you encounter any issue (bug) when using PROTEUS, please </a:t>
            </a:r>
            <a:r>
              <a:rPr lang="en-US" b="1" dirty="0"/>
              <a:t>report by creating an issue</a:t>
            </a:r>
            <a:r>
              <a:rPr lang="en-US" dirty="0"/>
              <a:t> on GitHub (English language mandatory).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8EE24C-A4C4-43B5-B75A-214817CBC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JISBD 2024 - Track MÉTODOS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5BB8E8-B5F6-41FF-A16F-E94CD5B7A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128B-F375-42E5-A484-8FD5A23F03BF}" type="slidenum">
              <a:rPr lang="en-US" noProof="0" smtClean="0"/>
              <a:pPr/>
              <a:t>23</a:t>
            </a:fld>
            <a:endParaRPr lang="en-US" noProof="0"/>
          </a:p>
        </p:txBody>
      </p:sp>
      <p:sp>
        <p:nvSpPr>
          <p:cNvPr id="7" name="Marcador de fecha 3">
            <a:extLst>
              <a:ext uri="{FF2B5EF4-FFF2-40B4-BE49-F238E27FC236}">
                <a16:creationId xmlns:a16="http://schemas.microsoft.com/office/drawing/2014/main" id="{EE69637E-6AB0-94E2-8E90-2D04155BB0A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" noProof="0" dirty="0" err="1"/>
              <a:t>September</a:t>
            </a:r>
            <a:r>
              <a:rPr lang="es-ES" noProof="0" dirty="0"/>
              <a:t> 2024</a:t>
            </a:r>
            <a:endParaRPr lang="en-US" noProof="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C03A548-7991-C625-7A2E-9FFE2D5854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56240" y="3789040"/>
            <a:ext cx="2749580" cy="13747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681B87F-1FD6-B122-0BF2-6006063FFB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95524" y="3574071"/>
            <a:ext cx="5385266" cy="19501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grpSp>
        <p:nvGrpSpPr>
          <p:cNvPr id="9" name="Grupo 8">
            <a:extLst>
              <a:ext uri="{FF2B5EF4-FFF2-40B4-BE49-F238E27FC236}">
                <a16:creationId xmlns:a16="http://schemas.microsoft.com/office/drawing/2014/main" id="{C8029703-DF35-44B5-78A4-C4ACDAD12F85}"/>
              </a:ext>
            </a:extLst>
          </p:cNvPr>
          <p:cNvGrpSpPr/>
          <p:nvPr/>
        </p:nvGrpSpPr>
        <p:grpSpPr>
          <a:xfrm>
            <a:off x="110371" y="2727052"/>
            <a:ext cx="1555430" cy="557932"/>
            <a:chOff x="105297" y="1442150"/>
            <a:chExt cx="1555430" cy="557932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EF136EB9-4E30-C056-B155-7A6E45477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297" y="1496026"/>
              <a:ext cx="1298352" cy="504056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accent2">
                  <a:lumMod val="75000"/>
                </a:schemeClr>
              </a:solidFill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s-ES"/>
            </a:p>
          </p:txBody>
        </p:sp>
        <p:pic>
          <p:nvPicPr>
            <p:cNvPr id="11" name="Imagen 10" descr="Logotipo, nombre de la empresa&#10;&#10;Descripción generada automáticamente">
              <a:extLst>
                <a:ext uri="{FF2B5EF4-FFF2-40B4-BE49-F238E27FC236}">
                  <a16:creationId xmlns:a16="http://schemas.microsoft.com/office/drawing/2014/main" id="{764D7BCD-CE8C-2029-BF41-B06B1ACEA4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320" t="3340" r="27320" b="53779"/>
            <a:stretch/>
          </p:blipFill>
          <p:spPr>
            <a:xfrm>
              <a:off x="1070538" y="1442150"/>
              <a:ext cx="590189" cy="5579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850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65"/>
    </mc:Choice>
    <mc:Fallback xmlns="">
      <p:transition spd="slow" advTm="18565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352049-9690-4644-B1F4-7FD6884F2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Report an issue</a:t>
            </a:r>
          </a:p>
          <a:p>
            <a:pPr lvl="1"/>
            <a:r>
              <a:rPr lang="en-US" dirty="0"/>
              <a:t>If PROTEUS crashes, It will create a </a:t>
            </a:r>
            <a:r>
              <a:rPr lang="en-US" b="1" dirty="0"/>
              <a:t>crash log report</a:t>
            </a:r>
            <a:r>
              <a:rPr lang="en-US" dirty="0"/>
              <a:t> in the execution directory (source code folder).</a:t>
            </a:r>
          </a:p>
          <a:p>
            <a:pPr lvl="1"/>
            <a:r>
              <a:rPr lang="en-US" b="1" dirty="0"/>
              <a:t>Include</a:t>
            </a:r>
            <a:r>
              <a:rPr lang="en-US" dirty="0"/>
              <a:t> final </a:t>
            </a:r>
            <a:r>
              <a:rPr lang="en-US" b="1" dirty="0"/>
              <a:t>part of the report</a:t>
            </a:r>
            <a:r>
              <a:rPr lang="en-US" dirty="0"/>
              <a:t> in the issue description as code block.</a:t>
            </a:r>
          </a:p>
          <a:p>
            <a:pPr lvl="1"/>
            <a:r>
              <a:rPr lang="en-US" dirty="0"/>
              <a:t>Make sure to </a:t>
            </a:r>
            <a:r>
              <a:rPr lang="en-US" b="1" dirty="0"/>
              <a:t>describe the issue</a:t>
            </a:r>
            <a:r>
              <a:rPr lang="en-US" dirty="0"/>
              <a:t> in an organized way with detail (precondition, what triggered the issue, error message, screenshots,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8EE24C-A4C4-43B5-B75A-214817CBC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JISBD 2024 - Track MÉTODOS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5BB8E8-B5F6-41FF-A16F-E94CD5B7A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128B-F375-42E5-A484-8FD5A23F03BF}" type="slidenum">
              <a:rPr lang="en-US" noProof="0" smtClean="0"/>
              <a:pPr/>
              <a:t>24</a:t>
            </a:fld>
            <a:endParaRPr lang="en-US" noProof="0"/>
          </a:p>
        </p:txBody>
      </p:sp>
      <p:sp>
        <p:nvSpPr>
          <p:cNvPr id="2" name="Marcador de fecha 3">
            <a:extLst>
              <a:ext uri="{FF2B5EF4-FFF2-40B4-BE49-F238E27FC236}">
                <a16:creationId xmlns:a16="http://schemas.microsoft.com/office/drawing/2014/main" id="{D125890F-0F2A-8E57-8F13-6458C305B4C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" noProof="0" dirty="0" err="1"/>
              <a:t>September</a:t>
            </a:r>
            <a:r>
              <a:rPr lang="es-ES" noProof="0" dirty="0"/>
              <a:t> 2024</a:t>
            </a:r>
            <a:endParaRPr lang="en-US" noProof="0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6C65D25A-B170-4673-A39C-0140E57886A6}"/>
              </a:ext>
            </a:extLst>
          </p:cNvPr>
          <p:cNvGrpSpPr/>
          <p:nvPr/>
        </p:nvGrpSpPr>
        <p:grpSpPr>
          <a:xfrm>
            <a:off x="110371" y="2727052"/>
            <a:ext cx="1555430" cy="557932"/>
            <a:chOff x="105297" y="1442150"/>
            <a:chExt cx="1555430" cy="557932"/>
          </a:xfrm>
        </p:grpSpPr>
        <p:sp>
          <p:nvSpPr>
            <p:cNvPr id="9" name="AutoShape 8">
              <a:extLst>
                <a:ext uri="{FF2B5EF4-FFF2-40B4-BE49-F238E27FC236}">
                  <a16:creationId xmlns:a16="http://schemas.microsoft.com/office/drawing/2014/main" id="{7FA242EF-636C-BEB6-3236-D07AA1089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297" y="1496026"/>
              <a:ext cx="1298352" cy="504056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accent2">
                  <a:lumMod val="75000"/>
                </a:schemeClr>
              </a:solidFill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s-ES"/>
            </a:p>
          </p:txBody>
        </p:sp>
        <p:pic>
          <p:nvPicPr>
            <p:cNvPr id="10" name="Imagen 9" descr="Logotipo, nombre de la empresa&#10;&#10;Descripción generada automáticamente">
              <a:extLst>
                <a:ext uri="{FF2B5EF4-FFF2-40B4-BE49-F238E27FC236}">
                  <a16:creationId xmlns:a16="http://schemas.microsoft.com/office/drawing/2014/main" id="{D257B8A3-EA11-5031-D716-7E657A032F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320" t="3340" r="27320" b="53779"/>
            <a:stretch/>
          </p:blipFill>
          <p:spPr>
            <a:xfrm>
              <a:off x="1070538" y="1442150"/>
              <a:ext cx="590189" cy="5579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510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65"/>
    </mc:Choice>
    <mc:Fallback xmlns="">
      <p:transition spd="slow" advTm="18565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50A19A17-0A15-D59D-4729-94D559713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/>
              <a:t>Comments</a:t>
            </a:r>
            <a:r>
              <a:rPr lang="es-ES" b="1" dirty="0"/>
              <a:t>, </a:t>
            </a:r>
            <a:r>
              <a:rPr lang="es-ES" b="1" dirty="0" err="1"/>
              <a:t>suggestions</a:t>
            </a:r>
            <a:r>
              <a:rPr lang="es-ES" b="1" dirty="0"/>
              <a:t>, </a:t>
            </a:r>
            <a:r>
              <a:rPr lang="es-ES" b="1" dirty="0" err="1"/>
              <a:t>questions</a:t>
            </a:r>
            <a:r>
              <a:rPr lang="es-ES" b="1" dirty="0"/>
              <a:t>?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5AFAACA-7FCC-ABB7-A6FA-9DB577FA2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753855F-42CC-D70A-C514-D1F7B9627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128B-F375-42E5-A484-8FD5A23F03BF}" type="slidenum">
              <a:rPr lang="en-US" noProof="0" smtClean="0"/>
              <a:pPr/>
              <a:t>25</a:t>
            </a:fld>
            <a:endParaRPr lang="en-US" noProof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D19D1D-8383-8B23-2232-D771FE05D0D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"/>
              <a:t>September 2024</a:t>
            </a:r>
            <a:endParaRPr lang="es-ES" dirty="0"/>
          </a:p>
        </p:txBody>
      </p:sp>
      <p:grpSp>
        <p:nvGrpSpPr>
          <p:cNvPr id="11" name="9 Grupo">
            <a:extLst>
              <a:ext uri="{FF2B5EF4-FFF2-40B4-BE49-F238E27FC236}">
                <a16:creationId xmlns:a16="http://schemas.microsoft.com/office/drawing/2014/main" id="{69821524-5A5A-AFC9-FC6E-F81068BA7F54}"/>
              </a:ext>
            </a:extLst>
          </p:cNvPr>
          <p:cNvGrpSpPr/>
          <p:nvPr/>
        </p:nvGrpSpPr>
        <p:grpSpPr>
          <a:xfrm>
            <a:off x="2520658" y="3429000"/>
            <a:ext cx="3623854" cy="1926114"/>
            <a:chOff x="3376615" y="1844675"/>
            <a:chExt cx="3294413" cy="175101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ectangle 4">
              <a:extLst>
                <a:ext uri="{FF2B5EF4-FFF2-40B4-BE49-F238E27FC236}">
                  <a16:creationId xmlns:a16="http://schemas.microsoft.com/office/drawing/2014/main" id="{21422ADB-3802-5A79-AEE4-8F37DC31BB4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71749">
              <a:off x="3376615" y="1844675"/>
              <a:ext cx="3282950" cy="1751013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180975" indent="-180975" algn="ctr"/>
              <a:endParaRPr lang="es-ES" sz="1400" b="1" dirty="0">
                <a:solidFill>
                  <a:srgbClr val="000000"/>
                </a:solidFill>
              </a:endParaRPr>
            </a:p>
            <a:p>
              <a:pPr marL="180975" indent="-180975" algn="ctr"/>
              <a:endParaRPr lang="es-ES" sz="1400" b="1" dirty="0">
                <a:solidFill>
                  <a:srgbClr val="000000"/>
                </a:solidFill>
              </a:endParaRPr>
            </a:p>
            <a:p>
              <a:pPr marL="180975" indent="-180975" algn="ctr"/>
              <a:r>
                <a:rPr lang="es-ES" sz="1600" dirty="0">
                  <a:solidFill>
                    <a:srgbClr val="A90533"/>
                  </a:solidFill>
                  <a:latin typeface="Arial" charset="0"/>
                </a:rPr>
                <a:t>Amador Durán Toro</a:t>
              </a:r>
            </a:p>
            <a:p>
              <a:pPr marL="180975" indent="-180975" algn="ctr"/>
              <a:r>
                <a:rPr lang="es-ES" sz="1400" b="1" dirty="0">
                  <a:latin typeface="Arial" charset="0"/>
                  <a:hlinkClick r:id="rId2"/>
                </a:rPr>
                <a:t>amador@us.es</a:t>
              </a:r>
              <a:endParaRPr lang="es-ES" sz="1400" b="1" dirty="0">
                <a:solidFill>
                  <a:srgbClr val="A90533"/>
                </a:solidFill>
                <a:latin typeface="Arial" charset="0"/>
              </a:endParaRPr>
            </a:p>
            <a:p>
              <a:pPr marL="180975" indent="-180975" algn="ctr"/>
              <a:endParaRPr lang="es-ES" sz="1400" b="1" dirty="0">
                <a:solidFill>
                  <a:srgbClr val="A90533"/>
                </a:solidFill>
                <a:latin typeface="Arial" charset="0"/>
              </a:endParaRPr>
            </a:p>
            <a:p>
              <a:pPr marL="180975" indent="-180975" algn="ctr"/>
              <a:endParaRPr lang="es-ES" sz="1400" b="1" dirty="0">
                <a:solidFill>
                  <a:srgbClr val="A90533"/>
                </a:solidFill>
                <a:latin typeface="Arial" charset="0"/>
              </a:endParaRPr>
            </a:p>
            <a:p>
              <a:pPr marL="180975" indent="-180975" algn="ctr"/>
              <a:r>
                <a:rPr lang="es-ES" sz="900" dirty="0">
                  <a:solidFill>
                    <a:srgbClr val="A90533"/>
                  </a:solidFill>
                  <a:latin typeface="Arial" charset="0"/>
                </a:rPr>
                <a:t>Departamento de Lenguajes y Sistemas Informáticos</a:t>
              </a:r>
            </a:p>
            <a:p>
              <a:pPr marL="180975" indent="-180975" algn="ctr"/>
              <a:r>
                <a:rPr lang="es-ES" sz="900" dirty="0">
                  <a:solidFill>
                    <a:srgbClr val="A90533"/>
                  </a:solidFill>
                  <a:latin typeface="Arial" charset="0"/>
                </a:rPr>
                <a:t>E.T.S. Ingeniería Informática, Universidad de Sevilla, España</a:t>
              </a:r>
              <a:endParaRPr lang="es-ES" sz="900" dirty="0"/>
            </a:p>
          </p:txBody>
        </p:sp>
        <p:pic>
          <p:nvPicPr>
            <p:cNvPr id="13" name="Picture 5" descr="marca_us">
              <a:extLst>
                <a:ext uri="{FF2B5EF4-FFF2-40B4-BE49-F238E27FC236}">
                  <a16:creationId xmlns:a16="http://schemas.microsoft.com/office/drawing/2014/main" id="{9F6B28EE-6227-530A-D5A7-BBDC70F55F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601216">
              <a:off x="6102703" y="2127890"/>
              <a:ext cx="568325" cy="514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4" name="9 Grupo">
            <a:extLst>
              <a:ext uri="{FF2B5EF4-FFF2-40B4-BE49-F238E27FC236}">
                <a16:creationId xmlns:a16="http://schemas.microsoft.com/office/drawing/2014/main" id="{2C04755A-1DD7-C6C5-F7CD-FD920440DB70}"/>
              </a:ext>
            </a:extLst>
          </p:cNvPr>
          <p:cNvGrpSpPr/>
          <p:nvPr/>
        </p:nvGrpSpPr>
        <p:grpSpPr>
          <a:xfrm>
            <a:off x="7465800" y="3537011"/>
            <a:ext cx="3623855" cy="1926114"/>
            <a:chOff x="3376614" y="1844675"/>
            <a:chExt cx="3294414" cy="175101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" name="Rectangle 4">
              <a:extLst>
                <a:ext uri="{FF2B5EF4-FFF2-40B4-BE49-F238E27FC236}">
                  <a16:creationId xmlns:a16="http://schemas.microsoft.com/office/drawing/2014/main" id="{BE664E09-7D92-E9CA-161E-F167157437E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71749">
              <a:off x="3376614" y="1844675"/>
              <a:ext cx="3282950" cy="1751013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180975" indent="-180975" algn="ctr"/>
              <a:endParaRPr lang="es-ES" sz="1400" b="1" dirty="0">
                <a:solidFill>
                  <a:srgbClr val="000000"/>
                </a:solidFill>
              </a:endParaRPr>
            </a:p>
            <a:p>
              <a:pPr marL="180975" indent="-180975" algn="ctr"/>
              <a:endParaRPr lang="es-ES" sz="1400" b="1" dirty="0">
                <a:solidFill>
                  <a:srgbClr val="000000"/>
                </a:solidFill>
              </a:endParaRPr>
            </a:p>
            <a:p>
              <a:pPr marL="180975" indent="-180975" algn="ctr"/>
              <a:r>
                <a:rPr lang="es-ES" sz="1600" dirty="0">
                  <a:solidFill>
                    <a:srgbClr val="A90533"/>
                  </a:solidFill>
                  <a:latin typeface="Arial" charset="0"/>
                </a:rPr>
                <a:t>José María Delgado Sánchez</a:t>
              </a:r>
            </a:p>
            <a:p>
              <a:pPr marL="180975" indent="-180975" algn="ctr"/>
              <a:r>
                <a:rPr lang="es-ES" sz="1400" b="1" dirty="0">
                  <a:latin typeface="Arial" charset="0"/>
                  <a:hlinkClick r:id="rId4"/>
                </a:rPr>
                <a:t>jdelgado8@us.es</a:t>
              </a:r>
              <a:endParaRPr lang="es-ES" sz="1400" b="1" dirty="0">
                <a:solidFill>
                  <a:srgbClr val="A90533"/>
                </a:solidFill>
                <a:latin typeface="Arial" charset="0"/>
              </a:endParaRPr>
            </a:p>
            <a:p>
              <a:pPr marL="180975" indent="-180975" algn="ctr"/>
              <a:endParaRPr lang="es-ES" sz="1400" b="1" dirty="0">
                <a:solidFill>
                  <a:srgbClr val="A90533"/>
                </a:solidFill>
                <a:latin typeface="Arial" charset="0"/>
              </a:endParaRPr>
            </a:p>
            <a:p>
              <a:pPr marL="180975" indent="-180975" algn="ctr"/>
              <a:endParaRPr lang="es-ES" sz="1400" b="1" dirty="0">
                <a:solidFill>
                  <a:srgbClr val="A90533"/>
                </a:solidFill>
                <a:latin typeface="Arial" charset="0"/>
              </a:endParaRPr>
            </a:p>
            <a:p>
              <a:pPr marL="180975" indent="-180975" algn="ctr"/>
              <a:r>
                <a:rPr lang="es-ES" sz="900" dirty="0">
                  <a:solidFill>
                    <a:srgbClr val="A90533"/>
                  </a:solidFill>
                  <a:latin typeface="Arial" charset="0"/>
                </a:rPr>
                <a:t>Departamento de Lenguajes y Sistemas Informáticos</a:t>
              </a:r>
            </a:p>
            <a:p>
              <a:pPr marL="180975" indent="-180975" algn="ctr"/>
              <a:r>
                <a:rPr lang="es-ES" sz="900" dirty="0">
                  <a:solidFill>
                    <a:srgbClr val="A90533"/>
                  </a:solidFill>
                  <a:latin typeface="Arial" charset="0"/>
                </a:rPr>
                <a:t>E.T.S. Ingeniería Informática, Universidad de Sevilla, España</a:t>
              </a:r>
              <a:endParaRPr lang="es-ES" sz="900" dirty="0"/>
            </a:p>
          </p:txBody>
        </p:sp>
        <p:pic>
          <p:nvPicPr>
            <p:cNvPr id="16" name="Picture 5" descr="marca_us">
              <a:extLst>
                <a:ext uri="{FF2B5EF4-FFF2-40B4-BE49-F238E27FC236}">
                  <a16:creationId xmlns:a16="http://schemas.microsoft.com/office/drawing/2014/main" id="{9B240C72-7D80-C9C6-0B0A-7D510FA735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601216">
              <a:off x="6102703" y="2127890"/>
              <a:ext cx="568325" cy="514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9D89A73-742B-7BB2-5B25-80657EFCA266}"/>
              </a:ext>
            </a:extLst>
          </p:cNvPr>
          <p:cNvSpPr txBox="1"/>
          <p:nvPr/>
        </p:nvSpPr>
        <p:spPr>
          <a:xfrm>
            <a:off x="2993351" y="2330778"/>
            <a:ext cx="2665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Course related things</a:t>
            </a:r>
          </a:p>
          <a:p>
            <a:pPr algn="ctr"/>
            <a:r>
              <a:rPr lang="en-US" dirty="0"/>
              <a:t>please refer to:</a:t>
            </a:r>
            <a:endParaRPr lang="es-ES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15D3D8F-CF11-DD80-9128-5A9F8F765EFB}"/>
              </a:ext>
            </a:extLst>
          </p:cNvPr>
          <p:cNvSpPr txBox="1"/>
          <p:nvPr/>
        </p:nvSpPr>
        <p:spPr>
          <a:xfrm>
            <a:off x="7800635" y="2330777"/>
            <a:ext cx="2941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PROTEUS related things</a:t>
            </a:r>
          </a:p>
          <a:p>
            <a:pPr algn="ctr"/>
            <a:r>
              <a:rPr lang="en-US" dirty="0"/>
              <a:t>please refer to: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70170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352049-9690-4644-B1F4-7FD6884F2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Introduction</a:t>
            </a:r>
          </a:p>
          <a:p>
            <a:pPr lvl="1"/>
            <a:r>
              <a:rPr lang="en-US" dirty="0"/>
              <a:t>REM (REMUS) previously used by IR students</a:t>
            </a:r>
          </a:p>
          <a:p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8EE24C-A4C4-43B5-B75A-214817CBC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JISBD 2024 - Track MÉTODOS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5BB8E8-B5F6-41FF-A16F-E94CD5B7A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128B-F375-42E5-A484-8FD5A23F03BF}" type="slidenum">
              <a:rPr lang="en-US" noProof="0" smtClean="0"/>
              <a:pPr/>
              <a:t>2</a:t>
            </a:fld>
            <a:endParaRPr lang="en-US" noProof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2AC603-D5A2-48FC-8086-240551E42BA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" noProof="0" dirty="0" err="1"/>
              <a:t>September</a:t>
            </a:r>
            <a:r>
              <a:rPr lang="es-ES" noProof="0" dirty="0"/>
              <a:t> 2024</a:t>
            </a:r>
            <a:endParaRPr lang="en-US" noProof="0" dirty="0"/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C5B2D7FC-1808-4E83-9182-8D54542FCBEF}"/>
              </a:ext>
            </a:extLst>
          </p:cNvPr>
          <p:cNvGrpSpPr/>
          <p:nvPr/>
        </p:nvGrpSpPr>
        <p:grpSpPr>
          <a:xfrm>
            <a:off x="110371" y="1387646"/>
            <a:ext cx="1555430" cy="557932"/>
            <a:chOff x="105297" y="1442150"/>
            <a:chExt cx="1555430" cy="557932"/>
          </a:xfrm>
        </p:grpSpPr>
        <p:sp>
          <p:nvSpPr>
            <p:cNvPr id="21" name="AutoShape 8">
              <a:extLst>
                <a:ext uri="{FF2B5EF4-FFF2-40B4-BE49-F238E27FC236}">
                  <a16:creationId xmlns:a16="http://schemas.microsoft.com/office/drawing/2014/main" id="{E45FCB23-19A1-4F86-B5E0-59ED408D6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297" y="1618015"/>
              <a:ext cx="1298352" cy="286144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accent2">
                  <a:lumMod val="75000"/>
                </a:schemeClr>
              </a:solidFill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s-ES"/>
            </a:p>
          </p:txBody>
        </p:sp>
        <p:pic>
          <p:nvPicPr>
            <p:cNvPr id="22" name="Imagen 21" descr="Logotipo, nombre de la empresa&#10;&#10;Descripción generada automáticamente">
              <a:extLst>
                <a:ext uri="{FF2B5EF4-FFF2-40B4-BE49-F238E27FC236}">
                  <a16:creationId xmlns:a16="http://schemas.microsoft.com/office/drawing/2014/main" id="{878CD486-00BD-464A-97C9-A21839DA87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320" t="3340" r="27320" b="53779"/>
            <a:stretch/>
          </p:blipFill>
          <p:spPr>
            <a:xfrm>
              <a:off x="1070538" y="1442150"/>
              <a:ext cx="590189" cy="557932"/>
            </a:xfrm>
            <a:prstGeom prst="rect">
              <a:avLst/>
            </a:prstGeom>
          </p:spPr>
        </p:pic>
      </p:grpSp>
      <p:pic>
        <p:nvPicPr>
          <p:cNvPr id="8" name="Imagen 7">
            <a:extLst>
              <a:ext uri="{FF2B5EF4-FFF2-40B4-BE49-F238E27FC236}">
                <a16:creationId xmlns:a16="http://schemas.microsoft.com/office/drawing/2014/main" id="{AE67309E-4609-B564-8673-B0CE3ED030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4302" y="1883702"/>
            <a:ext cx="6093489" cy="42217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81734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65"/>
    </mc:Choice>
    <mc:Fallback xmlns="">
      <p:transition spd="slow" advTm="1856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352049-9690-4644-B1F4-7FD6884F2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PROTEUS</a:t>
            </a:r>
          </a:p>
          <a:p>
            <a:pPr lvl="1"/>
            <a:r>
              <a:rPr lang="en-US" dirty="0"/>
              <a:t>It is a </a:t>
            </a:r>
            <a:r>
              <a:rPr lang="en-US" b="1" dirty="0"/>
              <a:t>meta-tool</a:t>
            </a:r>
            <a:r>
              <a:rPr lang="en-US" dirty="0"/>
              <a:t> that can be adapted to any problem domain.</a:t>
            </a:r>
          </a:p>
          <a:p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8EE24C-A4C4-43B5-B75A-214817CBC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JISBD 2024 - Track MÉTODOS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5BB8E8-B5F6-41FF-A16F-E94CD5B7A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128B-F375-42E5-A484-8FD5A23F03BF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7" name="Marcador de fecha 3">
            <a:extLst>
              <a:ext uri="{FF2B5EF4-FFF2-40B4-BE49-F238E27FC236}">
                <a16:creationId xmlns:a16="http://schemas.microsoft.com/office/drawing/2014/main" id="{4BE2A1B0-77A1-5F09-0805-3942C444FC7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" noProof="0" dirty="0" err="1"/>
              <a:t>September</a:t>
            </a:r>
            <a:r>
              <a:rPr lang="es-ES" noProof="0" dirty="0"/>
              <a:t> 2024</a:t>
            </a:r>
            <a:endParaRPr lang="en-US" noProof="0" dirty="0"/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C5B2D7FC-1808-4E83-9182-8D54542FCBEF}"/>
              </a:ext>
            </a:extLst>
          </p:cNvPr>
          <p:cNvGrpSpPr/>
          <p:nvPr/>
        </p:nvGrpSpPr>
        <p:grpSpPr>
          <a:xfrm>
            <a:off x="110371" y="1646932"/>
            <a:ext cx="1555430" cy="557932"/>
            <a:chOff x="105297" y="1442150"/>
            <a:chExt cx="1555430" cy="557932"/>
          </a:xfrm>
        </p:grpSpPr>
        <p:sp>
          <p:nvSpPr>
            <p:cNvPr id="21" name="AutoShape 8">
              <a:extLst>
                <a:ext uri="{FF2B5EF4-FFF2-40B4-BE49-F238E27FC236}">
                  <a16:creationId xmlns:a16="http://schemas.microsoft.com/office/drawing/2014/main" id="{E45FCB23-19A1-4F86-B5E0-59ED408D6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297" y="1618015"/>
              <a:ext cx="1298352" cy="286144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accent2">
                  <a:lumMod val="75000"/>
                </a:schemeClr>
              </a:solidFill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s-ES"/>
            </a:p>
          </p:txBody>
        </p:sp>
        <p:pic>
          <p:nvPicPr>
            <p:cNvPr id="22" name="Imagen 21" descr="Logotipo, nombre de la empresa&#10;&#10;Descripción generada automáticamente">
              <a:extLst>
                <a:ext uri="{FF2B5EF4-FFF2-40B4-BE49-F238E27FC236}">
                  <a16:creationId xmlns:a16="http://schemas.microsoft.com/office/drawing/2014/main" id="{878CD486-00BD-464A-97C9-A21839DA87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320" t="3340" r="27320" b="53779"/>
            <a:stretch/>
          </p:blipFill>
          <p:spPr>
            <a:xfrm>
              <a:off x="1070538" y="1442150"/>
              <a:ext cx="590189" cy="557932"/>
            </a:xfrm>
            <a:prstGeom prst="rect">
              <a:avLst/>
            </a:prstGeom>
          </p:spPr>
        </p:pic>
      </p:grpSp>
      <p:pic>
        <p:nvPicPr>
          <p:cNvPr id="8" name="Imagen 7">
            <a:extLst>
              <a:ext uri="{FF2B5EF4-FFF2-40B4-BE49-F238E27FC236}">
                <a16:creationId xmlns:a16="http://schemas.microsoft.com/office/drawing/2014/main" id="{AE67309E-4609-B564-8673-B0CE3ED030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2791" y="1883702"/>
            <a:ext cx="6096512" cy="42217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83107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65"/>
    </mc:Choice>
    <mc:Fallback xmlns="">
      <p:transition spd="slow" advTm="1856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352049-9690-4644-B1F4-7FD6884F2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Archetypes</a:t>
            </a:r>
          </a:p>
          <a:p>
            <a:pPr lvl="1"/>
            <a:r>
              <a:rPr lang="en-US" dirty="0"/>
              <a:t>An archetype is a project, document or object that can be cloned.</a:t>
            </a:r>
          </a:p>
          <a:p>
            <a:pPr lvl="1"/>
            <a:r>
              <a:rPr lang="en-US" dirty="0"/>
              <a:t>They are grouped in archetype repositories.</a:t>
            </a:r>
          </a:p>
          <a:p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8EE24C-A4C4-43B5-B75A-214817CBC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JISBD 2024 - Track MÉTODOS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5BB8E8-B5F6-41FF-A16F-E94CD5B7A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128B-F375-42E5-A484-8FD5A23F03BF}" type="slidenum">
              <a:rPr lang="en-US" noProof="0" smtClean="0"/>
              <a:pPr/>
              <a:t>4</a:t>
            </a:fld>
            <a:endParaRPr lang="en-US" noProof="0"/>
          </a:p>
        </p:txBody>
      </p:sp>
      <p:sp>
        <p:nvSpPr>
          <p:cNvPr id="2" name="Marcador de fecha 3">
            <a:extLst>
              <a:ext uri="{FF2B5EF4-FFF2-40B4-BE49-F238E27FC236}">
                <a16:creationId xmlns:a16="http://schemas.microsoft.com/office/drawing/2014/main" id="{844E484C-44FD-A490-0ACD-9AA5C838B37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" noProof="0" dirty="0" err="1"/>
              <a:t>September</a:t>
            </a:r>
            <a:r>
              <a:rPr lang="es-ES" noProof="0" dirty="0"/>
              <a:t> 2024</a:t>
            </a:r>
            <a:endParaRPr lang="en-US" noProof="0" dirty="0"/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C5B2D7FC-1808-4E83-9182-8D54542FCBEF}"/>
              </a:ext>
            </a:extLst>
          </p:cNvPr>
          <p:cNvGrpSpPr/>
          <p:nvPr/>
        </p:nvGrpSpPr>
        <p:grpSpPr>
          <a:xfrm>
            <a:off x="110371" y="1646932"/>
            <a:ext cx="1555430" cy="557932"/>
            <a:chOff x="105297" y="1442150"/>
            <a:chExt cx="1555430" cy="557932"/>
          </a:xfrm>
        </p:grpSpPr>
        <p:sp>
          <p:nvSpPr>
            <p:cNvPr id="21" name="AutoShape 8">
              <a:extLst>
                <a:ext uri="{FF2B5EF4-FFF2-40B4-BE49-F238E27FC236}">
                  <a16:creationId xmlns:a16="http://schemas.microsoft.com/office/drawing/2014/main" id="{E45FCB23-19A1-4F86-B5E0-59ED408D6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297" y="1618015"/>
              <a:ext cx="1298352" cy="286144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accent2">
                  <a:lumMod val="75000"/>
                </a:schemeClr>
              </a:solidFill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s-ES"/>
            </a:p>
          </p:txBody>
        </p:sp>
        <p:pic>
          <p:nvPicPr>
            <p:cNvPr id="22" name="Imagen 21" descr="Logotipo, nombre de la empresa&#10;&#10;Descripción generada automáticamente">
              <a:extLst>
                <a:ext uri="{FF2B5EF4-FFF2-40B4-BE49-F238E27FC236}">
                  <a16:creationId xmlns:a16="http://schemas.microsoft.com/office/drawing/2014/main" id="{878CD486-00BD-464A-97C9-A21839DA87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320" t="3340" r="27320" b="53779"/>
            <a:stretch/>
          </p:blipFill>
          <p:spPr>
            <a:xfrm>
              <a:off x="1070538" y="1442150"/>
              <a:ext cx="590189" cy="557932"/>
            </a:xfrm>
            <a:prstGeom prst="rect">
              <a:avLst/>
            </a:prstGeom>
          </p:spPr>
        </p:pic>
      </p:grpSp>
      <p:pic>
        <p:nvPicPr>
          <p:cNvPr id="9" name="Imagen 8">
            <a:extLst>
              <a:ext uri="{FF2B5EF4-FFF2-40B4-BE49-F238E27FC236}">
                <a16:creationId xmlns:a16="http://schemas.microsoft.com/office/drawing/2014/main" id="{98039646-0DBD-0DF9-6386-9FA4C5FE7E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25195" y="3429000"/>
            <a:ext cx="10115681" cy="22351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144308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65"/>
    </mc:Choice>
    <mc:Fallback xmlns="">
      <p:transition spd="slow" advTm="1856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352049-9690-4644-B1F4-7FD6884F2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Object archetypes</a:t>
            </a:r>
          </a:p>
          <a:p>
            <a:pPr lvl="1"/>
            <a:r>
              <a:rPr lang="en-US" dirty="0"/>
              <a:t>Objects are the PROTEUS core elements (paragraphs, sections, etc.)</a:t>
            </a:r>
          </a:p>
          <a:p>
            <a:pPr lvl="1"/>
            <a:r>
              <a:rPr lang="en-US" dirty="0"/>
              <a:t>Objects archetypes are pre-filled objects that can be cloned into the documents.</a:t>
            </a:r>
          </a:p>
          <a:p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8EE24C-A4C4-43B5-B75A-214817CBC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JISBD 2024 - Track MÉTODOS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5BB8E8-B5F6-41FF-A16F-E94CD5B7A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128B-F375-42E5-A484-8FD5A23F03BF}" type="slidenum">
              <a:rPr lang="en-US" noProof="0" smtClean="0"/>
              <a:pPr/>
              <a:t>5</a:t>
            </a:fld>
            <a:endParaRPr lang="en-US" noProof="0"/>
          </a:p>
        </p:txBody>
      </p:sp>
      <p:sp>
        <p:nvSpPr>
          <p:cNvPr id="2" name="Marcador de fecha 3">
            <a:extLst>
              <a:ext uri="{FF2B5EF4-FFF2-40B4-BE49-F238E27FC236}">
                <a16:creationId xmlns:a16="http://schemas.microsoft.com/office/drawing/2014/main" id="{0EA2D6D2-8458-5B97-030F-9A059C6A76B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" noProof="0" dirty="0" err="1"/>
              <a:t>September</a:t>
            </a:r>
            <a:r>
              <a:rPr lang="es-ES" noProof="0" dirty="0"/>
              <a:t> 2024</a:t>
            </a:r>
            <a:endParaRPr lang="en-US" noProof="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8039646-0DBD-0DF9-6386-9FA4C5FE7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22395" y="3645024"/>
            <a:ext cx="9921282" cy="15800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grpSp>
        <p:nvGrpSpPr>
          <p:cNvPr id="7" name="Grupo 6">
            <a:extLst>
              <a:ext uri="{FF2B5EF4-FFF2-40B4-BE49-F238E27FC236}">
                <a16:creationId xmlns:a16="http://schemas.microsoft.com/office/drawing/2014/main" id="{8570F9FD-FA5B-CD1A-8131-8CF07FA12CEA}"/>
              </a:ext>
            </a:extLst>
          </p:cNvPr>
          <p:cNvGrpSpPr/>
          <p:nvPr/>
        </p:nvGrpSpPr>
        <p:grpSpPr>
          <a:xfrm>
            <a:off x="110371" y="1646932"/>
            <a:ext cx="1555430" cy="557932"/>
            <a:chOff x="105297" y="1442150"/>
            <a:chExt cx="1555430" cy="557932"/>
          </a:xfrm>
        </p:grpSpPr>
        <p:sp>
          <p:nvSpPr>
            <p:cNvPr id="8" name="AutoShape 8">
              <a:extLst>
                <a:ext uri="{FF2B5EF4-FFF2-40B4-BE49-F238E27FC236}">
                  <a16:creationId xmlns:a16="http://schemas.microsoft.com/office/drawing/2014/main" id="{7BF0DE53-81F8-B9E6-3C78-259DED308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297" y="1618015"/>
              <a:ext cx="1298352" cy="286144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accent2">
                  <a:lumMod val="75000"/>
                </a:schemeClr>
              </a:solidFill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s-ES"/>
            </a:p>
          </p:txBody>
        </p:sp>
        <p:pic>
          <p:nvPicPr>
            <p:cNvPr id="10" name="Imagen 9" descr="Logotipo, nombre de la empresa&#10;&#10;Descripción generada automáticamente">
              <a:extLst>
                <a:ext uri="{FF2B5EF4-FFF2-40B4-BE49-F238E27FC236}">
                  <a16:creationId xmlns:a16="http://schemas.microsoft.com/office/drawing/2014/main" id="{40FE5A46-9D07-2B53-E7EF-5CB9DEE55D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320" t="3340" r="27320" b="53779"/>
            <a:stretch/>
          </p:blipFill>
          <p:spPr>
            <a:xfrm>
              <a:off x="1070538" y="1442150"/>
              <a:ext cx="590189" cy="5579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819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65"/>
    </mc:Choice>
    <mc:Fallback xmlns="">
      <p:transition spd="slow" advTm="1856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352049-9690-4644-B1F4-7FD6884F2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Document archetypes</a:t>
            </a:r>
          </a:p>
          <a:p>
            <a:pPr lvl="1"/>
            <a:r>
              <a:rPr lang="en-US" dirty="0"/>
              <a:t>A document is a group of objects.</a:t>
            </a:r>
          </a:p>
          <a:p>
            <a:pPr lvl="1"/>
            <a:r>
              <a:rPr lang="en-US" dirty="0"/>
              <a:t>Documents archetypes are preconfigured with objects.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8EE24C-A4C4-43B5-B75A-214817CBC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JISBD 2024 - Track MÉTODOS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5BB8E8-B5F6-41FF-A16F-E94CD5B7A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128B-F375-42E5-A484-8FD5A23F03BF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2" name="Marcador de fecha 3">
            <a:extLst>
              <a:ext uri="{FF2B5EF4-FFF2-40B4-BE49-F238E27FC236}">
                <a16:creationId xmlns:a16="http://schemas.microsoft.com/office/drawing/2014/main" id="{5EF7B549-EFA4-0F78-FA39-A9F48FC6463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" noProof="0" dirty="0" err="1"/>
              <a:t>September</a:t>
            </a:r>
            <a:r>
              <a:rPr lang="es-ES" noProof="0" dirty="0"/>
              <a:t> 2024</a:t>
            </a:r>
            <a:endParaRPr lang="en-US" noProof="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8039646-0DBD-0DF9-6386-9FA4C5FE7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03712" y="2780928"/>
            <a:ext cx="5914904" cy="25926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grpSp>
        <p:nvGrpSpPr>
          <p:cNvPr id="7" name="Grupo 6">
            <a:extLst>
              <a:ext uri="{FF2B5EF4-FFF2-40B4-BE49-F238E27FC236}">
                <a16:creationId xmlns:a16="http://schemas.microsoft.com/office/drawing/2014/main" id="{7BDDACFB-A2CF-8EB8-9AE4-227119B37AC1}"/>
              </a:ext>
            </a:extLst>
          </p:cNvPr>
          <p:cNvGrpSpPr/>
          <p:nvPr/>
        </p:nvGrpSpPr>
        <p:grpSpPr>
          <a:xfrm>
            <a:off x="110371" y="1646932"/>
            <a:ext cx="1555430" cy="557932"/>
            <a:chOff x="105297" y="1442150"/>
            <a:chExt cx="1555430" cy="557932"/>
          </a:xfrm>
        </p:grpSpPr>
        <p:sp>
          <p:nvSpPr>
            <p:cNvPr id="8" name="AutoShape 8">
              <a:extLst>
                <a:ext uri="{FF2B5EF4-FFF2-40B4-BE49-F238E27FC236}">
                  <a16:creationId xmlns:a16="http://schemas.microsoft.com/office/drawing/2014/main" id="{630CD5D2-6C9E-E5C2-47EA-57C022D38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297" y="1618015"/>
              <a:ext cx="1298352" cy="286144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accent2">
                  <a:lumMod val="75000"/>
                </a:schemeClr>
              </a:solidFill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s-ES"/>
            </a:p>
          </p:txBody>
        </p:sp>
        <p:pic>
          <p:nvPicPr>
            <p:cNvPr id="10" name="Imagen 9" descr="Logotipo, nombre de la empresa&#10;&#10;Descripción generada automáticamente">
              <a:extLst>
                <a:ext uri="{FF2B5EF4-FFF2-40B4-BE49-F238E27FC236}">
                  <a16:creationId xmlns:a16="http://schemas.microsoft.com/office/drawing/2014/main" id="{27F55F95-C72E-47B4-40E7-1D478D26C9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320" t="3340" r="27320" b="53779"/>
            <a:stretch/>
          </p:blipFill>
          <p:spPr>
            <a:xfrm>
              <a:off x="1070538" y="1442150"/>
              <a:ext cx="590189" cy="5579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2782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65"/>
    </mc:Choice>
    <mc:Fallback xmlns="">
      <p:transition spd="slow" advTm="1856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352049-9690-4644-B1F4-7FD6884F2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Project archetypes</a:t>
            </a:r>
          </a:p>
          <a:p>
            <a:pPr lvl="1"/>
            <a:r>
              <a:rPr lang="en-US" dirty="0"/>
              <a:t>A project is a group of documents.</a:t>
            </a:r>
          </a:p>
          <a:p>
            <a:pPr lvl="1"/>
            <a:r>
              <a:rPr lang="en-US" dirty="0"/>
              <a:t>Projects are stored in a directory with a specific folder structure.</a:t>
            </a:r>
          </a:p>
          <a:p>
            <a:pPr lvl="1"/>
            <a:r>
              <a:rPr lang="en-US" dirty="0"/>
              <a:t>Project archetypes provide preconfigured documents and objects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8EE24C-A4C4-43B5-B75A-214817CBC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JISBD 2024 - Track MÉTODOS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5BB8E8-B5F6-41FF-A16F-E94CD5B7A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128B-F375-42E5-A484-8FD5A23F03BF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2" name="Marcador de fecha 3">
            <a:extLst>
              <a:ext uri="{FF2B5EF4-FFF2-40B4-BE49-F238E27FC236}">
                <a16:creationId xmlns:a16="http://schemas.microsoft.com/office/drawing/2014/main" id="{67CBC160-7D4D-3625-BD03-28737F18A46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" noProof="0" dirty="0" err="1"/>
              <a:t>September</a:t>
            </a:r>
            <a:r>
              <a:rPr lang="es-ES" noProof="0" dirty="0"/>
              <a:t> 2024</a:t>
            </a:r>
            <a:endParaRPr lang="en-US" noProof="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8039646-0DBD-0DF9-6386-9FA4C5FE7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43937" y="3532497"/>
            <a:ext cx="3374219" cy="26459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grpSp>
        <p:nvGrpSpPr>
          <p:cNvPr id="7" name="Grupo 6">
            <a:extLst>
              <a:ext uri="{FF2B5EF4-FFF2-40B4-BE49-F238E27FC236}">
                <a16:creationId xmlns:a16="http://schemas.microsoft.com/office/drawing/2014/main" id="{82D946CA-9916-1A3B-7716-2E2321E60A69}"/>
              </a:ext>
            </a:extLst>
          </p:cNvPr>
          <p:cNvGrpSpPr/>
          <p:nvPr/>
        </p:nvGrpSpPr>
        <p:grpSpPr>
          <a:xfrm>
            <a:off x="110371" y="1646932"/>
            <a:ext cx="1555430" cy="557932"/>
            <a:chOff x="105297" y="1442150"/>
            <a:chExt cx="1555430" cy="557932"/>
          </a:xfrm>
        </p:grpSpPr>
        <p:sp>
          <p:nvSpPr>
            <p:cNvPr id="8" name="AutoShape 8">
              <a:extLst>
                <a:ext uri="{FF2B5EF4-FFF2-40B4-BE49-F238E27FC236}">
                  <a16:creationId xmlns:a16="http://schemas.microsoft.com/office/drawing/2014/main" id="{5D5BE286-60B7-C961-3AF9-34E0FC4CF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297" y="1618015"/>
              <a:ext cx="1298352" cy="286144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accent2">
                  <a:lumMod val="75000"/>
                </a:schemeClr>
              </a:solidFill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s-ES"/>
            </a:p>
          </p:txBody>
        </p:sp>
        <p:pic>
          <p:nvPicPr>
            <p:cNvPr id="10" name="Imagen 9" descr="Logotipo, nombre de la empresa&#10;&#10;Descripción generada automáticamente">
              <a:extLst>
                <a:ext uri="{FF2B5EF4-FFF2-40B4-BE49-F238E27FC236}">
                  <a16:creationId xmlns:a16="http://schemas.microsoft.com/office/drawing/2014/main" id="{848359AE-6675-C84A-8350-A67C44BBEF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320" t="3340" r="27320" b="53779"/>
            <a:stretch/>
          </p:blipFill>
          <p:spPr>
            <a:xfrm>
              <a:off x="1070538" y="1442150"/>
              <a:ext cx="590189" cy="5579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10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65"/>
    </mc:Choice>
    <mc:Fallback xmlns="">
      <p:transition spd="slow" advTm="18565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352049-9690-4644-B1F4-7FD6884F2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XSLT templates</a:t>
            </a:r>
          </a:p>
          <a:p>
            <a:pPr lvl="1"/>
            <a:r>
              <a:rPr lang="en-US" dirty="0"/>
              <a:t>They transform </a:t>
            </a:r>
            <a:r>
              <a:rPr lang="en-US" b="1" dirty="0"/>
              <a:t>XML</a:t>
            </a:r>
            <a:r>
              <a:rPr lang="en-US" dirty="0"/>
              <a:t> code into any other markup language.</a:t>
            </a:r>
          </a:p>
          <a:p>
            <a:pPr lvl="1"/>
            <a:r>
              <a:rPr lang="en-US" dirty="0"/>
              <a:t>In PROTEUS, every set of XSLT templates is a </a:t>
            </a:r>
            <a:r>
              <a:rPr lang="en-US" b="1" dirty="0"/>
              <a:t>document view</a:t>
            </a:r>
            <a:r>
              <a:rPr lang="en-US" dirty="0"/>
              <a:t>.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8EE24C-A4C4-43B5-B75A-214817CBC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JISBD 2024 - Track MÉTODOS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5BB8E8-B5F6-41FF-A16F-E94CD5B7A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5128B-F375-42E5-A484-8FD5A23F03BF}" type="slidenum">
              <a:rPr lang="en-US" noProof="0" smtClean="0"/>
              <a:pPr/>
              <a:t>8</a:t>
            </a:fld>
            <a:endParaRPr lang="en-US" noProof="0"/>
          </a:p>
        </p:txBody>
      </p:sp>
      <p:sp>
        <p:nvSpPr>
          <p:cNvPr id="2" name="Marcador de fecha 3">
            <a:extLst>
              <a:ext uri="{FF2B5EF4-FFF2-40B4-BE49-F238E27FC236}">
                <a16:creationId xmlns:a16="http://schemas.microsoft.com/office/drawing/2014/main" id="{67CBC160-7D4D-3625-BD03-28737F18A46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s-ES" noProof="0" dirty="0" err="1"/>
              <a:t>September</a:t>
            </a:r>
            <a:r>
              <a:rPr lang="es-ES" noProof="0" dirty="0"/>
              <a:t> 2024</a:t>
            </a:r>
            <a:endParaRPr lang="en-US" noProof="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8039646-0DBD-0DF9-6386-9FA4C5FE7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28482" y="2996952"/>
            <a:ext cx="4685762" cy="22905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grpSp>
        <p:nvGrpSpPr>
          <p:cNvPr id="7" name="Grupo 6">
            <a:extLst>
              <a:ext uri="{FF2B5EF4-FFF2-40B4-BE49-F238E27FC236}">
                <a16:creationId xmlns:a16="http://schemas.microsoft.com/office/drawing/2014/main" id="{82D946CA-9916-1A3B-7716-2E2321E60A69}"/>
              </a:ext>
            </a:extLst>
          </p:cNvPr>
          <p:cNvGrpSpPr/>
          <p:nvPr/>
        </p:nvGrpSpPr>
        <p:grpSpPr>
          <a:xfrm>
            <a:off x="110371" y="1646932"/>
            <a:ext cx="1555430" cy="557932"/>
            <a:chOff x="105297" y="1442150"/>
            <a:chExt cx="1555430" cy="557932"/>
          </a:xfrm>
        </p:grpSpPr>
        <p:sp>
          <p:nvSpPr>
            <p:cNvPr id="8" name="AutoShape 8">
              <a:extLst>
                <a:ext uri="{FF2B5EF4-FFF2-40B4-BE49-F238E27FC236}">
                  <a16:creationId xmlns:a16="http://schemas.microsoft.com/office/drawing/2014/main" id="{5D5BE286-60B7-C961-3AF9-34E0FC4CF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297" y="1618015"/>
              <a:ext cx="1298352" cy="286144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accent2">
                  <a:lumMod val="75000"/>
                </a:schemeClr>
              </a:solidFill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s-ES"/>
            </a:p>
          </p:txBody>
        </p:sp>
        <p:pic>
          <p:nvPicPr>
            <p:cNvPr id="10" name="Imagen 9" descr="Logotipo, nombre de la empresa&#10;&#10;Descripción generada automáticamente">
              <a:extLst>
                <a:ext uri="{FF2B5EF4-FFF2-40B4-BE49-F238E27FC236}">
                  <a16:creationId xmlns:a16="http://schemas.microsoft.com/office/drawing/2014/main" id="{848359AE-6675-C84A-8350-A67C44BBEF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320" t="3340" r="27320" b="53779"/>
            <a:stretch/>
          </p:blipFill>
          <p:spPr>
            <a:xfrm>
              <a:off x="1070538" y="1442150"/>
              <a:ext cx="590189" cy="557932"/>
            </a:xfrm>
            <a:prstGeom prst="rect">
              <a:avLst/>
            </a:prstGeom>
          </p:spPr>
        </p:pic>
      </p:grpSp>
      <p:pic>
        <p:nvPicPr>
          <p:cNvPr id="12" name="Imagen 11">
            <a:extLst>
              <a:ext uri="{FF2B5EF4-FFF2-40B4-BE49-F238E27FC236}">
                <a16:creationId xmlns:a16="http://schemas.microsoft.com/office/drawing/2014/main" id="{A18C1D14-F406-01C1-9885-4141BB7E6B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08169" y="3674233"/>
            <a:ext cx="3396596" cy="9359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28142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65"/>
    </mc:Choice>
    <mc:Fallback xmlns="">
      <p:transition spd="slow" advTm="18565"/>
    </mc:Fallback>
  </mc:AlternateContent>
</p:sld>
</file>

<file path=ppt/theme/theme1.xml><?xml version="1.0" encoding="utf-8"?>
<a:theme xmlns:a="http://schemas.openxmlformats.org/drawingml/2006/main" name="Tema de Office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cofont">
      <a:majorFont>
        <a:latin typeface="Ecofont Vera Sans"/>
        <a:ea typeface=""/>
        <a:cs typeface=""/>
      </a:majorFont>
      <a:minorFont>
        <a:latin typeface="Ecofont Ver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11773</TotalTime>
  <Words>1336</Words>
  <Application>Microsoft Office PowerPoint</Application>
  <PresentationFormat>Panorámica</PresentationFormat>
  <Paragraphs>293</Paragraphs>
  <Slides>26</Slides>
  <Notes>25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0" baseType="lpstr">
      <vt:lpstr>Arial</vt:lpstr>
      <vt:lpstr>Calibri</vt:lpstr>
      <vt:lpstr>Ecofont Vera Sans</vt:lpstr>
      <vt:lpstr>Tema de Office</vt:lpstr>
      <vt:lpstr>PROTEUS: Structured document editor based on archetypes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>amador@us.es</Manager>
  <Company>Universidad de Sevilla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ESEM 2021 twincode registered report presentation</dc:title>
  <dc:creator>Amador Durán Toro</dc:creator>
  <cp:keywords>twincode, ESEM 2021</cp:keywords>
  <cp:lastModifiedBy>JOSE MARÍA DELGADO SANCHEZ</cp:lastModifiedBy>
  <cp:revision>417</cp:revision>
  <cp:lastPrinted>2021-10-14T11:35:38Z</cp:lastPrinted>
  <dcterms:created xsi:type="dcterms:W3CDTF">2010-12-23T19:10:03Z</dcterms:created>
  <dcterms:modified xsi:type="dcterms:W3CDTF">2024-09-06T09:34:50Z</dcterms:modified>
  <cp:version>11</cp:version>
</cp:coreProperties>
</file>