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E599"/>
    <a:srgbClr val="7F0005"/>
    <a:srgbClr val="FEA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200" d="100"/>
          <a:sy n="200" d="100"/>
        </p:scale>
        <p:origin x="-2790" y="-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FDA082D-DD87-D214-9FF6-747041D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498096" y="366635"/>
            <a:ext cx="3344779" cy="3358976"/>
          </a:xfrm>
          <a:prstGeom prst="rect">
            <a:avLst/>
          </a:prstGeom>
          <a:noFill/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C38D8D7-2441-2523-EFFF-9591AEF2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7" y="520540"/>
            <a:ext cx="2908460" cy="2908460"/>
          </a:xfrm>
          <a:prstGeom prst="rect">
            <a:avLst/>
          </a:prstGeom>
        </p:spPr>
      </p:pic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C96DEDD-09E1-AE67-3093-A1F1FBF7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08" y="3725611"/>
            <a:ext cx="2908460" cy="2908460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911C04-8A80-43D3-B666-520E2D0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900" y="229694"/>
            <a:ext cx="3199306" cy="319930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8052344" y="2874812"/>
            <a:ext cx="3344779" cy="3358976"/>
          </a:xfrm>
          <a:prstGeom prst="rect">
            <a:avLst/>
          </a:prstGeom>
          <a:noFill/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908F7B8-FC90-686B-14B9-1C8884CA7441}"/>
              </a:ext>
            </a:extLst>
          </p:cNvPr>
          <p:cNvGrpSpPr/>
          <p:nvPr/>
        </p:nvGrpSpPr>
        <p:grpSpPr>
          <a:xfrm>
            <a:off x="1453040" y="4194215"/>
            <a:ext cx="1434890" cy="1434890"/>
            <a:chOff x="1453040" y="4194215"/>
            <a:chExt cx="1434890" cy="143489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174D64A5-7FB6-A51A-D6BF-0C079A542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59086CB-71BD-690D-8D4B-76304166B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490CA3-4A56-26C3-5131-19FB8D4AE433}"/>
              </a:ext>
            </a:extLst>
          </p:cNvPr>
          <p:cNvGrpSpPr/>
          <p:nvPr/>
        </p:nvGrpSpPr>
        <p:grpSpPr>
          <a:xfrm>
            <a:off x="3287284" y="4256810"/>
            <a:ext cx="1434890" cy="1434890"/>
            <a:chOff x="1453040" y="4194215"/>
            <a:chExt cx="1434890" cy="1434890"/>
          </a:xfrm>
        </p:grpSpPr>
        <p:sp>
          <p:nvSpPr>
            <p:cNvPr id="14" name="Círculo parcial 13">
              <a:extLst>
                <a:ext uri="{FF2B5EF4-FFF2-40B4-BE49-F238E27FC236}">
                  <a16:creationId xmlns:a16="http://schemas.microsoft.com/office/drawing/2014/main" id="{C7C3B86A-53F2-AB03-C84C-2C1D77B6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2EC2D684-8180-E345-65A6-3E338F46F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Q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856401" y="572743"/>
            <a:ext cx="3344779" cy="3358976"/>
          </a:xfrm>
          <a:prstGeom prst="rect">
            <a:avLst/>
          </a:prstGeom>
          <a:noFill/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8BD6912-EC8D-062A-38F7-EE6BC4F91B84}"/>
              </a:ext>
            </a:extLst>
          </p:cNvPr>
          <p:cNvGrpSpPr/>
          <p:nvPr/>
        </p:nvGrpSpPr>
        <p:grpSpPr>
          <a:xfrm>
            <a:off x="424616" y="2946552"/>
            <a:ext cx="3344779" cy="3358976"/>
            <a:chOff x="498096" y="366635"/>
            <a:chExt cx="3344779" cy="33589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4C74E87-1D26-80C2-2487-2E5680FEB401}"/>
                </a:ext>
              </a:extLst>
            </p:cNvPr>
            <p:cNvGrpSpPr/>
            <p:nvPr/>
          </p:nvGrpSpPr>
          <p:grpSpPr>
            <a:xfrm>
              <a:off x="498096" y="366635"/>
              <a:ext cx="3344779" cy="3358976"/>
              <a:chOff x="498096" y="366635"/>
              <a:chExt cx="3344779" cy="3358976"/>
            </a:xfrm>
          </p:grpSpPr>
          <p:pic>
            <p:nvPicPr>
              <p:cNvPr id="2" name="Imagen 1" descr="Icono&#10;&#10;Descripción generada automáticamente">
                <a:extLst>
                  <a:ext uri="{FF2B5EF4-FFF2-40B4-BE49-F238E27FC236}">
                    <a16:creationId xmlns:a16="http://schemas.microsoft.com/office/drawing/2014/main" id="{EFDA082D-DD87-D214-9FF6-747041D2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3" name="Círculo parcial 2">
                <a:extLst>
                  <a:ext uri="{FF2B5EF4-FFF2-40B4-BE49-F238E27FC236}">
                    <a16:creationId xmlns:a16="http://schemas.microsoft.com/office/drawing/2014/main" id="{CCDFBD4F-5DD8-4B6C-6A0C-F0209ABD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908F7B8-FC90-686B-14B9-1C8884CA7441}"/>
                </a:ext>
              </a:extLst>
            </p:cNvPr>
            <p:cNvGrpSpPr/>
            <p:nvPr/>
          </p:nvGrpSpPr>
          <p:grpSpPr>
            <a:xfrm>
              <a:off x="1461214" y="1320383"/>
              <a:ext cx="1434890" cy="1434890"/>
              <a:chOff x="1453040" y="4194215"/>
              <a:chExt cx="1434890" cy="1434890"/>
            </a:xfrm>
          </p:grpSpPr>
          <p:sp>
            <p:nvSpPr>
              <p:cNvPr id="10" name="Círculo parcial 9">
                <a:extLst>
                  <a:ext uri="{FF2B5EF4-FFF2-40B4-BE49-F238E27FC236}">
                    <a16:creationId xmlns:a16="http://schemas.microsoft.com/office/drawing/2014/main" id="{174D64A5-7FB6-A51A-D6BF-0C079A542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rama de flujo: conector 8">
                <a:extLst>
                  <a:ext uri="{FF2B5EF4-FFF2-40B4-BE49-F238E27FC236}">
                    <a16:creationId xmlns:a16="http://schemas.microsoft.com/office/drawing/2014/main" id="{F59086CB-71BD-690D-8D4B-76304166B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30DA753-319C-2155-7042-42AEEA58262D}"/>
              </a:ext>
            </a:extLst>
          </p:cNvPr>
          <p:cNvGrpSpPr/>
          <p:nvPr/>
        </p:nvGrpSpPr>
        <p:grpSpPr>
          <a:xfrm>
            <a:off x="3932345" y="366635"/>
            <a:ext cx="3344779" cy="3358976"/>
            <a:chOff x="3932345" y="366635"/>
            <a:chExt cx="3344779" cy="335897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89727AF-2BC5-94C4-2457-B8BF977A6F06}"/>
                </a:ext>
              </a:extLst>
            </p:cNvPr>
            <p:cNvGrpSpPr/>
            <p:nvPr/>
          </p:nvGrpSpPr>
          <p:grpSpPr>
            <a:xfrm>
              <a:off x="3932345" y="366635"/>
              <a:ext cx="3344779" cy="3358976"/>
              <a:chOff x="498096" y="366635"/>
              <a:chExt cx="3344779" cy="3358976"/>
            </a:xfrm>
          </p:grpSpPr>
          <p:pic>
            <p:nvPicPr>
              <p:cNvPr id="16" name="Imagen 15" descr="Icono&#10;&#10;Descripción generada automáticamente">
                <a:extLst>
                  <a:ext uri="{FF2B5EF4-FFF2-40B4-BE49-F238E27FC236}">
                    <a16:creationId xmlns:a16="http://schemas.microsoft.com/office/drawing/2014/main" id="{549A1315-5E76-6C66-B455-019405E5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595509A5-79E9-0C14-CE8F-5D74BC1659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9490CA3-4A56-26C3-5131-19FB8D4AE433}"/>
                </a:ext>
              </a:extLst>
            </p:cNvPr>
            <p:cNvGrpSpPr/>
            <p:nvPr/>
          </p:nvGrpSpPr>
          <p:grpSpPr>
            <a:xfrm>
              <a:off x="4879317" y="1309502"/>
              <a:ext cx="1434890" cy="1434890"/>
              <a:chOff x="1453040" y="4194215"/>
              <a:chExt cx="1434890" cy="1434890"/>
            </a:xfrm>
          </p:grpSpPr>
          <p:sp>
            <p:nvSpPr>
              <p:cNvPr id="14" name="Círculo parcial 13">
                <a:extLst>
                  <a:ext uri="{FF2B5EF4-FFF2-40B4-BE49-F238E27FC236}">
                    <a16:creationId xmlns:a16="http://schemas.microsoft.com/office/drawing/2014/main" id="{C7C3B86A-53F2-AB03-C84C-2C1D77B6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2EC2D684-8180-E345-65A6-3E338F46F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1E9E6C3-8984-48B4-85AB-D794293C3737}"/>
              </a:ext>
            </a:extLst>
          </p:cNvPr>
          <p:cNvGrpSpPr/>
          <p:nvPr/>
        </p:nvGrpSpPr>
        <p:grpSpPr>
          <a:xfrm>
            <a:off x="4732513" y="3932085"/>
            <a:ext cx="457200" cy="584775"/>
            <a:chOff x="4797685" y="4429282"/>
            <a:chExt cx="457200" cy="584775"/>
          </a:xfrm>
        </p:grpSpPr>
        <p:sp>
          <p:nvSpPr>
            <p:cNvPr id="21" name="Diagrama de flujo: conector 20">
              <a:extLst>
                <a:ext uri="{FF2B5EF4-FFF2-40B4-BE49-F238E27FC236}">
                  <a16:creationId xmlns:a16="http://schemas.microsoft.com/office/drawing/2014/main" id="{DA1CC3C6-F61F-424E-AD11-8A5E433F7541}"/>
                </a:ext>
              </a:extLst>
            </p:cNvPr>
            <p:cNvSpPr/>
            <p:nvPr/>
          </p:nvSpPr>
          <p:spPr>
            <a:xfrm>
              <a:off x="4797685" y="4495959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D753A7D-71B8-4D9C-98ED-CA70D9E30498}"/>
                </a:ext>
              </a:extLst>
            </p:cNvPr>
            <p:cNvSpPr txBox="1"/>
            <p:nvPr/>
          </p:nvSpPr>
          <p:spPr>
            <a:xfrm>
              <a:off x="4812989" y="442928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7C03683-22C6-44C5-BF93-C6F61E8AB25C}"/>
              </a:ext>
            </a:extLst>
          </p:cNvPr>
          <p:cNvGrpSpPr/>
          <p:nvPr/>
        </p:nvGrpSpPr>
        <p:grpSpPr>
          <a:xfrm>
            <a:off x="5564059" y="4001972"/>
            <a:ext cx="474810" cy="461958"/>
            <a:chOff x="5766498" y="4697485"/>
            <a:chExt cx="474810" cy="461958"/>
          </a:xfrm>
        </p:grpSpPr>
        <p:sp>
          <p:nvSpPr>
            <p:cNvPr id="24" name="Diagrama de flujo: conector 23">
              <a:extLst>
                <a:ext uri="{FF2B5EF4-FFF2-40B4-BE49-F238E27FC236}">
                  <a16:creationId xmlns:a16="http://schemas.microsoft.com/office/drawing/2014/main" id="{D8EE6D0B-0144-4A2B-8D8F-2E10F75E88F0}"/>
                </a:ext>
              </a:extLst>
            </p:cNvPr>
            <p:cNvSpPr/>
            <p:nvPr/>
          </p:nvSpPr>
          <p:spPr>
            <a:xfrm>
              <a:off x="5775004" y="4702243"/>
              <a:ext cx="457200" cy="4572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B87ECFC-38CC-4E41-BAAD-C27BD660EA55}"/>
                </a:ext>
              </a:extLst>
            </p:cNvPr>
            <p:cNvSpPr txBox="1"/>
            <p:nvPr/>
          </p:nvSpPr>
          <p:spPr>
            <a:xfrm>
              <a:off x="5766498" y="4697485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</a:t>
              </a:r>
              <a:endPara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0B4E95A-14C3-4CCB-B44A-D8628103CB39}"/>
              </a:ext>
            </a:extLst>
          </p:cNvPr>
          <p:cNvGrpSpPr/>
          <p:nvPr/>
        </p:nvGrpSpPr>
        <p:grpSpPr>
          <a:xfrm>
            <a:off x="4033438" y="3962863"/>
            <a:ext cx="505267" cy="523220"/>
            <a:chOff x="4257281" y="5216306"/>
            <a:chExt cx="505267" cy="523220"/>
          </a:xfrm>
        </p:grpSpPr>
        <p:sp>
          <p:nvSpPr>
            <p:cNvPr id="27" name="Diagrama de flujo: conector 26">
              <a:extLst>
                <a:ext uri="{FF2B5EF4-FFF2-40B4-BE49-F238E27FC236}">
                  <a16:creationId xmlns:a16="http://schemas.microsoft.com/office/drawing/2014/main" id="{B35C44B6-71D0-4CBA-BD5C-6900824E2E6C}"/>
                </a:ext>
              </a:extLst>
            </p:cNvPr>
            <p:cNvSpPr/>
            <p:nvPr/>
          </p:nvSpPr>
          <p:spPr>
            <a:xfrm>
              <a:off x="4275313" y="5235353"/>
              <a:ext cx="457200" cy="457200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77B30BC-1E68-4325-9E00-5031589C44B7}"/>
                </a:ext>
              </a:extLst>
            </p:cNvPr>
            <p:cNvSpPr txBox="1"/>
            <p:nvPr/>
          </p:nvSpPr>
          <p:spPr>
            <a:xfrm>
              <a:off x="4257281" y="5216306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  <a:sym typeface="Wingdings" panose="05000000000000000000" pitchFamily="2" charset="2"/>
                </a:rPr>
                <a:t></a:t>
              </a:r>
              <a:endParaRPr lang="es-E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6886F7-7682-48E6-65E3-3A4C3FC5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02" y="1709148"/>
            <a:ext cx="152502" cy="1525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935A2B-477E-BAAE-8447-989DEFC0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3" y="1258773"/>
            <a:ext cx="152583" cy="152583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3C26664-ABCF-2C5D-F8CE-7094687B8AB1}"/>
              </a:ext>
            </a:extLst>
          </p:cNvPr>
          <p:cNvGrpSpPr/>
          <p:nvPr/>
        </p:nvGrpSpPr>
        <p:grpSpPr>
          <a:xfrm>
            <a:off x="1060455" y="556202"/>
            <a:ext cx="457506" cy="457506"/>
            <a:chOff x="1843887" y="1106271"/>
            <a:chExt cx="457506" cy="4575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CE6BD8F-4EA8-589A-8753-E6518CD9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87" y="1106271"/>
              <a:ext cx="457506" cy="457506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A01BC76-B430-E2DE-F489-0E1A793F5A58}"/>
                </a:ext>
              </a:extLst>
            </p:cNvPr>
            <p:cNvSpPr/>
            <p:nvPr/>
          </p:nvSpPr>
          <p:spPr>
            <a:xfrm>
              <a:off x="1920485" y="1335024"/>
              <a:ext cx="303603" cy="15087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564C081-2C9F-FBC7-02FA-206694A6E8C9}"/>
              </a:ext>
            </a:extLst>
          </p:cNvPr>
          <p:cNvGrpSpPr/>
          <p:nvPr/>
        </p:nvGrpSpPr>
        <p:grpSpPr>
          <a:xfrm>
            <a:off x="1081543" y="993513"/>
            <a:ext cx="415636" cy="474084"/>
            <a:chOff x="2483643" y="664372"/>
            <a:chExt cx="457200" cy="521491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503AAC1-51FF-F2E6-9B64-7113EFC0DD1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58EBAD0-E594-039E-04C7-C1B5661E8BF0}"/>
                </a:ext>
              </a:extLst>
            </p:cNvPr>
            <p:cNvSpPr txBox="1"/>
            <p:nvPr/>
          </p:nvSpPr>
          <p:spPr>
            <a:xfrm>
              <a:off x="2491741" y="66437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a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CD39C87-9E4E-EF34-884E-6FBECC621DE9}"/>
              </a:ext>
            </a:extLst>
          </p:cNvPr>
          <p:cNvGrpSpPr/>
          <p:nvPr/>
        </p:nvGrpSpPr>
        <p:grpSpPr>
          <a:xfrm>
            <a:off x="1081036" y="1532555"/>
            <a:ext cx="415636" cy="460663"/>
            <a:chOff x="2483643" y="679134"/>
            <a:chExt cx="457200" cy="506729"/>
          </a:xfrm>
        </p:grpSpPr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06DBEEDC-4D35-3153-5F4B-98A8BC4C001E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rgbClr val="7F000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1DE4061-FB00-6A4E-0322-957074F7DADF}"/>
                </a:ext>
              </a:extLst>
            </p:cNvPr>
            <p:cNvSpPr txBox="1"/>
            <p:nvPr/>
          </p:nvSpPr>
          <p:spPr>
            <a:xfrm>
              <a:off x="2519605" y="679134"/>
              <a:ext cx="308098" cy="46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rgbClr val="7F0005"/>
                  </a:solidFill>
                  <a:latin typeface="Bookman Old Style" panose="02050604050505020204" pitchFamily="18" charset="0"/>
                </a:rPr>
                <a:t>r</a:t>
              </a:r>
              <a:endParaRPr lang="es-ES" i="1" dirty="0">
                <a:solidFill>
                  <a:srgbClr val="7F0005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A81056C-C37C-0EDE-02B4-47AD9C9A665B}"/>
              </a:ext>
            </a:extLst>
          </p:cNvPr>
          <p:cNvGrpSpPr/>
          <p:nvPr/>
        </p:nvGrpSpPr>
        <p:grpSpPr>
          <a:xfrm>
            <a:off x="1772106" y="557437"/>
            <a:ext cx="415636" cy="464560"/>
            <a:chOff x="2483643" y="674848"/>
            <a:chExt cx="457200" cy="511015"/>
          </a:xfrm>
        </p:grpSpPr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F0FBAE0A-070A-1D81-10F8-DBBB5D480E5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6AECE80-8675-CE3A-F1F5-A284745017D4}"/>
                </a:ext>
              </a:extLst>
            </p:cNvPr>
            <p:cNvSpPr txBox="1"/>
            <p:nvPr/>
          </p:nvSpPr>
          <p:spPr>
            <a:xfrm>
              <a:off x="2502218" y="674848"/>
              <a:ext cx="3865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chemeClr val="accent4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v</a:t>
              </a:r>
              <a:endParaRPr lang="es-ES" i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4D55C0-A75C-389E-FAF0-69FDE0143F9C}"/>
              </a:ext>
            </a:extLst>
          </p:cNvPr>
          <p:cNvGrpSpPr/>
          <p:nvPr/>
        </p:nvGrpSpPr>
        <p:grpSpPr>
          <a:xfrm>
            <a:off x="2392331" y="496078"/>
            <a:ext cx="788376" cy="788376"/>
            <a:chOff x="2392331" y="496078"/>
            <a:chExt cx="788376" cy="78837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C12329C-EC63-14F8-F2B6-05EE91F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331" y="496078"/>
              <a:ext cx="788376" cy="788376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1D55973-53B0-5B06-D2A6-9951B6FBB3B3}"/>
                </a:ext>
              </a:extLst>
            </p:cNvPr>
            <p:cNvSpPr/>
            <p:nvPr/>
          </p:nvSpPr>
          <p:spPr>
            <a:xfrm>
              <a:off x="2531193" y="874255"/>
              <a:ext cx="439221" cy="29494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0E49E0-6048-90D3-D6EF-A19CA7AB5EDA}"/>
                </a:ext>
              </a:extLst>
            </p:cNvPr>
            <p:cNvSpPr/>
            <p:nvPr/>
          </p:nvSpPr>
          <p:spPr>
            <a:xfrm>
              <a:off x="2566908" y="637865"/>
              <a:ext cx="439221" cy="152503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enum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DC3E199-4C89-47BD-BDB5-4E2C5D106584}"/>
              </a:ext>
            </a:extLst>
          </p:cNvPr>
          <p:cNvGrpSpPr/>
          <p:nvPr/>
        </p:nvGrpSpPr>
        <p:grpSpPr>
          <a:xfrm>
            <a:off x="1081036" y="2068721"/>
            <a:ext cx="415636" cy="488373"/>
            <a:chOff x="2483643" y="648655"/>
            <a:chExt cx="457200" cy="537208"/>
          </a:xfrm>
        </p:grpSpPr>
        <p:sp>
          <p:nvSpPr>
            <p:cNvPr id="25" name="Diagrama de flujo: conector 24">
              <a:extLst>
                <a:ext uri="{FF2B5EF4-FFF2-40B4-BE49-F238E27FC236}">
                  <a16:creationId xmlns:a16="http://schemas.microsoft.com/office/drawing/2014/main" id="{EF356257-D8FF-4810-AC47-FE202A384A81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7A5C544-0E04-44B7-9D5D-6E66698ECAD3}"/>
                </a:ext>
              </a:extLst>
            </p:cNvPr>
            <p:cNvSpPr txBox="1"/>
            <p:nvPr/>
          </p:nvSpPr>
          <p:spPr>
            <a:xfrm>
              <a:off x="2512698" y="648655"/>
              <a:ext cx="405914" cy="50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p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896728D-E704-4B43-AC12-D7A9169400CF}"/>
              </a:ext>
            </a:extLst>
          </p:cNvPr>
          <p:cNvGrpSpPr/>
          <p:nvPr/>
        </p:nvGrpSpPr>
        <p:grpSpPr>
          <a:xfrm>
            <a:off x="2370882" y="1220562"/>
            <a:ext cx="831273" cy="707578"/>
            <a:chOff x="2329318" y="1269564"/>
            <a:chExt cx="914400" cy="58477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583AA66-A5DF-40D2-8841-D8AEC0AD42AE}"/>
                </a:ext>
              </a:extLst>
            </p:cNvPr>
            <p:cNvSpPr/>
            <p:nvPr/>
          </p:nvSpPr>
          <p:spPr>
            <a:xfrm>
              <a:off x="2329318" y="1339553"/>
              <a:ext cx="914400" cy="415638"/>
            </a:xfrm>
            <a:prstGeom prst="ellipse">
              <a:avLst/>
            </a:prstGeom>
            <a:solidFill>
              <a:srgbClr val="FFF2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030C1C0-A93E-4E36-8A5B-11354D5123F2}"/>
                </a:ext>
              </a:extLst>
            </p:cNvPr>
            <p:cNvSpPr txBox="1"/>
            <p:nvPr/>
          </p:nvSpPr>
          <p:spPr>
            <a:xfrm>
              <a:off x="2399849" y="1269564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</a:t>
              </a:r>
              <a:endParaRPr lang="es-ES" sz="240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387457DC-6650-020B-2E56-6069C10D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8690" r="9594" b="6880"/>
          <a:stretch/>
        </p:blipFill>
        <p:spPr>
          <a:xfrm>
            <a:off x="5024437" y="2921793"/>
            <a:ext cx="640556" cy="6667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F36C0E-2DE0-CD47-BF1E-EA0F205F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948363" y="2921793"/>
            <a:ext cx="664368" cy="690563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57EBA8D-0B35-4073-A447-9219A9C35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7739"/>
          <a:stretch/>
        </p:blipFill>
        <p:spPr>
          <a:xfrm>
            <a:off x="4816852" y="2085974"/>
            <a:ext cx="1055727" cy="542926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5A3AC9B-03EF-4ADE-BC8D-AE951C4BA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7611" r="11928" b="20723"/>
          <a:stretch/>
        </p:blipFill>
        <p:spPr>
          <a:xfrm>
            <a:off x="2215701" y="3429000"/>
            <a:ext cx="551312" cy="5381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DC4B70A5-7B2B-44B4-86D6-04B6BE1093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12459" r="10733" b="20238"/>
          <a:stretch/>
        </p:blipFill>
        <p:spPr>
          <a:xfrm>
            <a:off x="2215701" y="3967163"/>
            <a:ext cx="552019" cy="57626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915D6AD-7551-42AB-99A0-0370DBE083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r="-1" b="10359"/>
          <a:stretch/>
        </p:blipFill>
        <p:spPr>
          <a:xfrm>
            <a:off x="2767013" y="3967163"/>
            <a:ext cx="593492" cy="5762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A881C48-2594-4058-AE50-36644E45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059174" y="3819524"/>
            <a:ext cx="664368" cy="690563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F41392CD-20FF-48DC-AA90-176D73A4E173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13289" b="13289"/>
          <a:stretch/>
        </p:blipFill>
        <p:spPr>
          <a:xfrm>
            <a:off x="6538417" y="3874960"/>
            <a:ext cx="1058686" cy="7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3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Arial Rounded MT Bold</vt:lpstr>
      <vt:lpstr>Bookman Old Style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AMADOR DURAN TORO</dc:creator>
  <cp:lastModifiedBy>AMADOR DURAN TORO</cp:lastModifiedBy>
  <cp:revision>7</cp:revision>
  <dcterms:created xsi:type="dcterms:W3CDTF">2024-10-12T18:40:22Z</dcterms:created>
  <dcterms:modified xsi:type="dcterms:W3CDTF">2024-11-04T13:12:34Z</dcterms:modified>
</cp:coreProperties>
</file>