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45E"/>
    <a:srgbClr val="FFF2CC"/>
    <a:srgbClr val="FFE599"/>
    <a:srgbClr val="7F0005"/>
    <a:srgbClr val="FEAE01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>
        <p:scale>
          <a:sx n="400" d="100"/>
          <a:sy n="400" d="100"/>
        </p:scale>
        <p:origin x="-10470" y="-6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37E3E-D0F3-E89A-68A4-C9DE3B15B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659DEC-86E8-BC94-7063-F557EA4C5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03BB4E-311C-70A1-5AAE-8ED2B77C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68C00-4CA4-8D08-F063-5175ED28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035245-59B5-1BA6-39D4-2DD612D2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34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065FA-537D-368A-8181-61A495DE0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F376C8-39EA-14C2-D31E-EA0D4B247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745857-B56A-9D38-10BD-325CC212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6DD00A-97D4-7A27-7598-976939CC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8EBB-6B38-D9AF-EC09-77DD1ED9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205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0CF582-7F69-2E22-8B06-795D6CB22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060D80-C607-B3F1-189C-A9C7076DC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134E1C-E3A7-DC19-E94C-AC740DCE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71F66-F1BE-6EF5-2590-1152837F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F48AED-BEB8-BAA9-AEBB-AF88C58A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CA6FF-8E68-A5B0-DB3C-44A028161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44764-A9EA-C34C-C38B-0C835824D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9F8567-62AF-9D97-D441-E06DBD31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60A8A0-489E-9BAB-C80D-31B8AFFA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4D72D2-E060-20D5-7ED6-EBBE9DAE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487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A2003-A3D6-FF57-EA06-E2E50901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4D8726-34F0-49FE-57E4-9535A1124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7AF86E-E3F8-2C3F-B27F-9C95B86C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A200D8-3A31-91EA-F7B6-532EAFC6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5C0E87-B767-4C10-C7B5-82A26CBC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522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40B17-03E4-6E12-6063-ABAE12CFA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B29B3-7CAD-20A0-934A-6F02DC64A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00DB13-3197-1C90-79B3-E0B553777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69A33D-9021-623E-10B2-4F5F47F9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6043C0-87B9-D550-B5DA-35C45130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88E4E9-BEB2-A537-F8EC-370FEB9F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28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F1EFF-6247-47ED-DD09-71EE1EEA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9D7A6E-14E3-4C52-E3CE-69E10D010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F8481EB-3CFD-D5AA-BFC4-60604E18C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0001C6-001A-F62B-7714-C69205CAF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DEB522D-CD6B-7B01-58FB-6875FD0D3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B28FB2-B622-6A4B-FC37-870ABBA3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BCA5E7B-94E1-50AB-88BA-5599E2A0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2415C0-AD7F-E21B-95A9-2F9EBEB2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10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5BAC9-A9E2-2AE9-A4C4-3AD1E201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0B14A9-6B61-DE1C-720B-53569E056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EA0234-90A7-0D58-49E4-1BFB30F6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8C080F-3A2D-C4A4-1ECD-B547291E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714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0B051A-7F32-D31A-CA11-86000B75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3E56D2-FDD9-9BDB-EDE7-5BDCF3E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BF8212-D167-4D6A-6761-2477349E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73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D25B46-0FB3-5C08-4E34-4B6309C9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515346-5EB4-0596-FB2B-7EE42DD7F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BB9C86-4527-BF30-2F55-C24A9366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3660AE-DFA9-7509-2B17-AE9C237F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3D01A0-A309-80D8-42E1-FEDB40C3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76E50F-F8E8-2DFC-1845-6A89DF0C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96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2A7E6A-B617-37E1-1CA5-844D1019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AE6D76-E868-EE68-4463-C8A76286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246874-B8CC-1F00-9955-C44D66BC1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778FFB-3DAE-F1D2-7731-C634E76D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BF9C-6FDD-4182-97AF-D1BF5F7C50EB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0C5D9F-0B42-D506-E63A-766330B2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8FA2C0-D5AE-8187-661F-34DBF173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210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9F4ABF-CF24-45DC-0729-56F747552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B72C8-6A75-DAE7-26D1-DD2C0A18C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451B8-B566-F507-C27A-B314F9041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0CBF9C-6FDD-4182-97AF-D1BF5F7C50EB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ACE8A7-1081-E806-A07A-AAC9C4521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0720C5-CCC8-DC93-E9D0-33D3D99BC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75632-F93B-4607-BB00-73FBDAEE168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51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7E3638-3D34-049A-B12A-FE525D644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63" y="2640012"/>
            <a:ext cx="152400" cy="15240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424B3512-8460-0FD1-1F6D-1D0C7127BDB3}"/>
              </a:ext>
            </a:extLst>
          </p:cNvPr>
          <p:cNvGrpSpPr/>
          <p:nvPr/>
        </p:nvGrpSpPr>
        <p:grpSpPr>
          <a:xfrm>
            <a:off x="4916487" y="2502908"/>
            <a:ext cx="457200" cy="584775"/>
            <a:chOff x="5673726" y="2852734"/>
            <a:chExt cx="457200" cy="584775"/>
          </a:xfrm>
        </p:grpSpPr>
        <p:sp>
          <p:nvSpPr>
            <p:cNvPr id="4" name="Diagrama de flujo: conector 3">
              <a:extLst>
                <a:ext uri="{FF2B5EF4-FFF2-40B4-BE49-F238E27FC236}">
                  <a16:creationId xmlns:a16="http://schemas.microsoft.com/office/drawing/2014/main" id="{2AE446F3-42AE-B226-BE80-A5E293B3D11C}"/>
                </a:ext>
              </a:extLst>
            </p:cNvPr>
            <p:cNvSpPr/>
            <p:nvPr/>
          </p:nvSpPr>
          <p:spPr>
            <a:xfrm>
              <a:off x="5673726" y="2928937"/>
              <a:ext cx="457200" cy="457200"/>
            </a:xfrm>
            <a:prstGeom prst="flowChartConnector">
              <a:avLst/>
            </a:prstGeom>
            <a:solidFill>
              <a:srgbClr val="0000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03E59413-5914-BA7B-DBD3-9AF106BAF26E}"/>
                </a:ext>
              </a:extLst>
            </p:cNvPr>
            <p:cNvSpPr txBox="1"/>
            <p:nvPr/>
          </p:nvSpPr>
          <p:spPr>
            <a:xfrm>
              <a:off x="5746183" y="2852734"/>
              <a:ext cx="2984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s-E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368EE4E4-64FC-7CEE-2F02-F1D8CE65C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9" t="19779" r="4270" b="18971"/>
          <a:stretch/>
        </p:blipFill>
        <p:spPr>
          <a:xfrm>
            <a:off x="6369050" y="2898776"/>
            <a:ext cx="523875" cy="524442"/>
          </a:xfrm>
          <a:prstGeom prst="rect">
            <a:avLst/>
          </a:prstGeom>
        </p:spPr>
      </p:pic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238B6A93-9FBC-7360-5C23-7704733D0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1" t="17739" r="4730" b="20706"/>
          <a:stretch/>
        </p:blipFill>
        <p:spPr>
          <a:xfrm>
            <a:off x="4886324" y="3149886"/>
            <a:ext cx="517525" cy="527050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8C6858C1-72FD-3DD4-2801-960A8E144343}"/>
              </a:ext>
            </a:extLst>
          </p:cNvPr>
          <p:cNvGrpSpPr/>
          <p:nvPr/>
        </p:nvGrpSpPr>
        <p:grpSpPr>
          <a:xfrm>
            <a:off x="5540376" y="2502908"/>
            <a:ext cx="457200" cy="584775"/>
            <a:chOff x="5673726" y="2852734"/>
            <a:chExt cx="457200" cy="584775"/>
          </a:xfrm>
        </p:grpSpPr>
        <p:sp>
          <p:nvSpPr>
            <p:cNvPr id="12" name="Diagrama de flujo: conector 11">
              <a:extLst>
                <a:ext uri="{FF2B5EF4-FFF2-40B4-BE49-F238E27FC236}">
                  <a16:creationId xmlns:a16="http://schemas.microsoft.com/office/drawing/2014/main" id="{E8636A19-5F98-8D8D-E6A4-A96EC6236833}"/>
                </a:ext>
              </a:extLst>
            </p:cNvPr>
            <p:cNvSpPr/>
            <p:nvPr/>
          </p:nvSpPr>
          <p:spPr>
            <a:xfrm>
              <a:off x="5673726" y="2928937"/>
              <a:ext cx="457200" cy="457200"/>
            </a:xfrm>
            <a:prstGeom prst="flowChartConnector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661DB43-6B38-DA54-7F4E-BD658C2CB6BC}"/>
                </a:ext>
              </a:extLst>
            </p:cNvPr>
            <p:cNvSpPr txBox="1"/>
            <p:nvPr/>
          </p:nvSpPr>
          <p:spPr>
            <a:xfrm>
              <a:off x="5690621" y="285273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s-E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Imagen 14" descr="Icono&#10;&#10;Descripción generada automáticamente">
            <a:extLst>
              <a:ext uri="{FF2B5EF4-FFF2-40B4-BE49-F238E27FC236}">
                <a16:creationId xmlns:a16="http://schemas.microsoft.com/office/drawing/2014/main" id="{0EE63CCC-3745-8750-3ADE-19979A23C9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31" t="18077" r="8161" b="20367"/>
          <a:stretch/>
        </p:blipFill>
        <p:spPr>
          <a:xfrm>
            <a:off x="5524499" y="3149885"/>
            <a:ext cx="517525" cy="527051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57349D46-DB2D-F4DC-BCF9-FE7AC651DC1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4399" y="1100730"/>
            <a:ext cx="3871161" cy="3871161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F11D9699-3E32-1083-1CB1-86FAF10DE09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729916" y="1100730"/>
            <a:ext cx="3344779" cy="33589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009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EFDA082D-DD87-D214-9FF6-747041D2913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498096" y="366635"/>
            <a:ext cx="3344779" cy="3358976"/>
          </a:xfrm>
          <a:prstGeom prst="rect">
            <a:avLst/>
          </a:prstGeom>
          <a:noFill/>
        </p:spPr>
      </p:pic>
      <p:pic>
        <p:nvPicPr>
          <p:cNvPr id="4" name="Imagen 3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0C38D8D7-2441-2523-EFFF-9591AEF29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417" y="520540"/>
            <a:ext cx="2908460" cy="2908460"/>
          </a:xfrm>
          <a:prstGeom prst="rect">
            <a:avLst/>
          </a:prstGeom>
        </p:spPr>
      </p:pic>
      <p:pic>
        <p:nvPicPr>
          <p:cNvPr id="6" name="Imagen 5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BC96DEDD-09E1-AE67-3093-A1F1FBF7F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008" y="3725611"/>
            <a:ext cx="2908460" cy="2908460"/>
          </a:xfrm>
          <a:prstGeom prst="rect">
            <a:avLst/>
          </a:prstGeom>
        </p:spPr>
      </p:pic>
      <p:pic>
        <p:nvPicPr>
          <p:cNvPr id="8" name="Imagen 7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E911C04-8A80-43D3-B666-520E2D0EB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5900" y="229694"/>
            <a:ext cx="3199306" cy="3199306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1220DC8-8A94-9397-1F11-CF699FD9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8052344" y="2874812"/>
            <a:ext cx="3344779" cy="3358976"/>
          </a:xfrm>
          <a:prstGeom prst="rect">
            <a:avLst/>
          </a:prstGeom>
          <a:noFill/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7908F7B8-FC90-686B-14B9-1C8884CA7441}"/>
              </a:ext>
            </a:extLst>
          </p:cNvPr>
          <p:cNvGrpSpPr/>
          <p:nvPr/>
        </p:nvGrpSpPr>
        <p:grpSpPr>
          <a:xfrm>
            <a:off x="1453040" y="4194215"/>
            <a:ext cx="1434890" cy="1434890"/>
            <a:chOff x="1453040" y="4194215"/>
            <a:chExt cx="1434890" cy="1434890"/>
          </a:xfrm>
        </p:grpSpPr>
        <p:sp>
          <p:nvSpPr>
            <p:cNvPr id="10" name="Círculo parcial 9">
              <a:extLst>
                <a:ext uri="{FF2B5EF4-FFF2-40B4-BE49-F238E27FC236}">
                  <a16:creationId xmlns:a16="http://schemas.microsoft.com/office/drawing/2014/main" id="{174D64A5-7FB6-A51A-D6BF-0C079A5420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1099" y="4256778"/>
              <a:ext cx="1338773" cy="1338773"/>
            </a:xfrm>
            <a:prstGeom prst="pie">
              <a:avLst>
                <a:gd name="adj1" fmla="val 0"/>
                <a:gd name="adj2" fmla="val 10851302"/>
              </a:avLst>
            </a:prstGeom>
            <a:solidFill>
              <a:srgbClr val="FEAE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9" name="Diagrama de flujo: conector 8">
              <a:extLst>
                <a:ext uri="{FF2B5EF4-FFF2-40B4-BE49-F238E27FC236}">
                  <a16:creationId xmlns:a16="http://schemas.microsoft.com/office/drawing/2014/main" id="{F59086CB-71BD-690D-8D4B-76304166BC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3040" y="4194215"/>
              <a:ext cx="1434890" cy="143489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500" b="1" i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</a:t>
              </a:r>
              <a:endParaRPr lang="es-E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9490CA3-4A56-26C3-5131-19FB8D4AE433}"/>
              </a:ext>
            </a:extLst>
          </p:cNvPr>
          <p:cNvGrpSpPr/>
          <p:nvPr/>
        </p:nvGrpSpPr>
        <p:grpSpPr>
          <a:xfrm>
            <a:off x="3287284" y="4256810"/>
            <a:ext cx="1434890" cy="1434890"/>
            <a:chOff x="1453040" y="4194215"/>
            <a:chExt cx="1434890" cy="1434890"/>
          </a:xfrm>
        </p:grpSpPr>
        <p:sp>
          <p:nvSpPr>
            <p:cNvPr id="14" name="Círculo parcial 13">
              <a:extLst>
                <a:ext uri="{FF2B5EF4-FFF2-40B4-BE49-F238E27FC236}">
                  <a16:creationId xmlns:a16="http://schemas.microsoft.com/office/drawing/2014/main" id="{C7C3B86A-53F2-AB03-C84C-2C1D77B63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1099" y="4256778"/>
              <a:ext cx="1338773" cy="1338773"/>
            </a:xfrm>
            <a:prstGeom prst="pie">
              <a:avLst>
                <a:gd name="adj1" fmla="val 0"/>
                <a:gd name="adj2" fmla="val 10851302"/>
              </a:avLst>
            </a:prstGeom>
            <a:solidFill>
              <a:srgbClr val="FEAE0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5" name="Diagrama de flujo: conector 14">
              <a:extLst>
                <a:ext uri="{FF2B5EF4-FFF2-40B4-BE49-F238E27FC236}">
                  <a16:creationId xmlns:a16="http://schemas.microsoft.com/office/drawing/2014/main" id="{2EC2D684-8180-E345-65A6-3E338F46F5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3040" y="4194215"/>
              <a:ext cx="1434890" cy="143489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1500" b="1" i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Q</a:t>
              </a:r>
              <a:endParaRPr lang="es-ES" b="1" i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035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1220DC8-8A94-9397-1F11-CF699FD9951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0625" l="9082" r="90723">
                        <a14:foregroundMark x1="49121" y1="8594" x2="49121" y2="8594"/>
                        <a14:foregroundMark x1="90820" y1="49316" x2="90820" y2="49316"/>
                        <a14:foregroundMark x1="87500" y1="80469" x2="87500" y2="80469"/>
                        <a14:foregroundMark x1="49805" y1="90625" x2="49805" y2="90625"/>
                        <a14:foregroundMark x1="9082" y1="45801" x2="9082" y2="45801"/>
                        <a14:backgroundMark x1="6152" y1="3613" x2="6152" y2="3613"/>
                      </a14:backgroundRemoval>
                    </a14:imgEffect>
                  </a14:imgLayer>
                </a14:imgProps>
              </a:ext>
            </a:extLst>
          </a:blip>
          <a:srcRect l="6736" t="6300" r="6862" b="6930"/>
          <a:stretch/>
        </p:blipFill>
        <p:spPr>
          <a:xfrm>
            <a:off x="7856401" y="572743"/>
            <a:ext cx="3344779" cy="3358976"/>
          </a:xfrm>
          <a:prstGeom prst="rect">
            <a:avLst/>
          </a:prstGeom>
          <a:noFill/>
        </p:spPr>
      </p:pic>
      <p:grpSp>
        <p:nvGrpSpPr>
          <p:cNvPr id="19" name="Grupo 18">
            <a:extLst>
              <a:ext uri="{FF2B5EF4-FFF2-40B4-BE49-F238E27FC236}">
                <a16:creationId xmlns:a16="http://schemas.microsoft.com/office/drawing/2014/main" id="{68BD6912-EC8D-062A-38F7-EE6BC4F91B84}"/>
              </a:ext>
            </a:extLst>
          </p:cNvPr>
          <p:cNvGrpSpPr/>
          <p:nvPr/>
        </p:nvGrpSpPr>
        <p:grpSpPr>
          <a:xfrm>
            <a:off x="424616" y="2946552"/>
            <a:ext cx="3344779" cy="3358976"/>
            <a:chOff x="498096" y="366635"/>
            <a:chExt cx="3344779" cy="3358976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4C74E87-1D26-80C2-2487-2E5680FEB401}"/>
                </a:ext>
              </a:extLst>
            </p:cNvPr>
            <p:cNvGrpSpPr/>
            <p:nvPr/>
          </p:nvGrpSpPr>
          <p:grpSpPr>
            <a:xfrm>
              <a:off x="498096" y="366635"/>
              <a:ext cx="3344779" cy="3358976"/>
              <a:chOff x="498096" y="366635"/>
              <a:chExt cx="3344779" cy="3358976"/>
            </a:xfrm>
          </p:grpSpPr>
          <p:pic>
            <p:nvPicPr>
              <p:cNvPr id="2" name="Imagen 1" descr="Icono&#10;&#10;Descripción generada automáticamente">
                <a:extLst>
                  <a:ext uri="{FF2B5EF4-FFF2-40B4-BE49-F238E27FC236}">
                    <a16:creationId xmlns:a16="http://schemas.microsoft.com/office/drawing/2014/main" id="{EFDA082D-DD87-D214-9FF6-747041D29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594" b="90625" l="9082" r="90723">
                            <a14:foregroundMark x1="49121" y1="8594" x2="49121" y2="8594"/>
                            <a14:foregroundMark x1="90820" y1="49316" x2="90820" y2="49316"/>
                            <a14:foregroundMark x1="87500" y1="80469" x2="87500" y2="80469"/>
                            <a14:foregroundMark x1="49805" y1="90625" x2="49805" y2="90625"/>
                            <a14:foregroundMark x1="9082" y1="45801" x2="9082" y2="45801"/>
                            <a14:backgroundMark x1="6152" y1="3613" x2="6152" y2="3613"/>
                          </a14:backgroundRemoval>
                        </a14:imgEffect>
                      </a14:imgLayer>
                    </a14:imgProps>
                  </a:ext>
                </a:extLst>
              </a:blip>
              <a:srcRect l="6736" t="6300" r="6862" b="6930"/>
              <a:stretch/>
            </p:blipFill>
            <p:spPr>
              <a:xfrm>
                <a:off x="498096" y="366635"/>
                <a:ext cx="3344779" cy="3358976"/>
              </a:xfrm>
              <a:prstGeom prst="rect">
                <a:avLst/>
              </a:prstGeom>
              <a:noFill/>
            </p:spPr>
          </p:pic>
          <p:sp>
            <p:nvSpPr>
              <p:cNvPr id="3" name="Círculo parcial 2">
                <a:extLst>
                  <a:ext uri="{FF2B5EF4-FFF2-40B4-BE49-F238E27FC236}">
                    <a16:creationId xmlns:a16="http://schemas.microsoft.com/office/drawing/2014/main" id="{CCDFBD4F-5DD8-4B6C-6A0C-F0209ABDFA62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471157" y="1342118"/>
                <a:ext cx="1410832" cy="1410832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7908F7B8-FC90-686B-14B9-1C8884CA7441}"/>
                </a:ext>
              </a:extLst>
            </p:cNvPr>
            <p:cNvGrpSpPr/>
            <p:nvPr/>
          </p:nvGrpSpPr>
          <p:grpSpPr>
            <a:xfrm>
              <a:off x="1461214" y="1320383"/>
              <a:ext cx="1434890" cy="1434890"/>
              <a:chOff x="1453040" y="4194215"/>
              <a:chExt cx="1434890" cy="1434890"/>
            </a:xfrm>
          </p:grpSpPr>
          <p:sp>
            <p:nvSpPr>
              <p:cNvPr id="10" name="Círculo parcial 9">
                <a:extLst>
                  <a:ext uri="{FF2B5EF4-FFF2-40B4-BE49-F238E27FC236}">
                    <a16:creationId xmlns:a16="http://schemas.microsoft.com/office/drawing/2014/main" id="{174D64A5-7FB6-A51A-D6BF-0C079A5420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1099" y="4256778"/>
                <a:ext cx="1338773" cy="1338773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rgbClr val="FEAE0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Diagrama de flujo: conector 8">
                <a:extLst>
                  <a:ext uri="{FF2B5EF4-FFF2-40B4-BE49-F238E27FC236}">
                    <a16:creationId xmlns:a16="http://schemas.microsoft.com/office/drawing/2014/main" id="{F59086CB-71BD-690D-8D4B-76304166BC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3040" y="4194215"/>
                <a:ext cx="1434890" cy="143489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5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F</a:t>
                </a:r>
                <a:endParaRPr lang="es-ES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p:grp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330DA753-319C-2155-7042-42AEEA58262D}"/>
              </a:ext>
            </a:extLst>
          </p:cNvPr>
          <p:cNvGrpSpPr/>
          <p:nvPr/>
        </p:nvGrpSpPr>
        <p:grpSpPr>
          <a:xfrm>
            <a:off x="3932345" y="366635"/>
            <a:ext cx="3344779" cy="3358976"/>
            <a:chOff x="3932345" y="366635"/>
            <a:chExt cx="3344779" cy="3358976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F89727AF-2BC5-94C4-2457-B8BF977A6F06}"/>
                </a:ext>
              </a:extLst>
            </p:cNvPr>
            <p:cNvGrpSpPr/>
            <p:nvPr/>
          </p:nvGrpSpPr>
          <p:grpSpPr>
            <a:xfrm>
              <a:off x="3932345" y="366635"/>
              <a:ext cx="3344779" cy="3358976"/>
              <a:chOff x="498096" y="366635"/>
              <a:chExt cx="3344779" cy="3358976"/>
            </a:xfrm>
          </p:grpSpPr>
          <p:pic>
            <p:nvPicPr>
              <p:cNvPr id="16" name="Imagen 15" descr="Icono&#10;&#10;Descripción generada automáticamente">
                <a:extLst>
                  <a:ext uri="{FF2B5EF4-FFF2-40B4-BE49-F238E27FC236}">
                    <a16:creationId xmlns:a16="http://schemas.microsoft.com/office/drawing/2014/main" id="{549A1315-5E76-6C66-B455-019405E59A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>
                      <a:alpha val="0"/>
                    </a:srgbClr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8594" b="90625" l="9082" r="90723">
                            <a14:foregroundMark x1="49121" y1="8594" x2="49121" y2="8594"/>
                            <a14:foregroundMark x1="90820" y1="49316" x2="90820" y2="49316"/>
                            <a14:foregroundMark x1="87500" y1="80469" x2="87500" y2="80469"/>
                            <a14:foregroundMark x1="49805" y1="90625" x2="49805" y2="90625"/>
                            <a14:foregroundMark x1="9082" y1="45801" x2="9082" y2="45801"/>
                            <a14:backgroundMark x1="6152" y1="3613" x2="6152" y2="3613"/>
                          </a14:backgroundRemoval>
                        </a14:imgEffect>
                      </a14:imgLayer>
                    </a14:imgProps>
                  </a:ext>
                </a:extLst>
              </a:blip>
              <a:srcRect l="6736" t="6300" r="6862" b="6930"/>
              <a:stretch/>
            </p:blipFill>
            <p:spPr>
              <a:xfrm>
                <a:off x="498096" y="366635"/>
                <a:ext cx="3344779" cy="3358976"/>
              </a:xfrm>
              <a:prstGeom prst="rect">
                <a:avLst/>
              </a:prstGeom>
              <a:noFill/>
            </p:spPr>
          </p:pic>
          <p:sp>
            <p:nvSpPr>
              <p:cNvPr id="17" name="Círculo parcial 16">
                <a:extLst>
                  <a:ext uri="{FF2B5EF4-FFF2-40B4-BE49-F238E27FC236}">
                    <a16:creationId xmlns:a16="http://schemas.microsoft.com/office/drawing/2014/main" id="{595509A5-79E9-0C14-CE8F-5D74BC1659D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1">
                <a:off x="1471157" y="1342118"/>
                <a:ext cx="1410832" cy="1410832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49490CA3-4A56-26C3-5131-19FB8D4AE433}"/>
                </a:ext>
              </a:extLst>
            </p:cNvPr>
            <p:cNvGrpSpPr/>
            <p:nvPr/>
          </p:nvGrpSpPr>
          <p:grpSpPr>
            <a:xfrm>
              <a:off x="4879317" y="1309502"/>
              <a:ext cx="1434890" cy="1434890"/>
              <a:chOff x="1453040" y="4194215"/>
              <a:chExt cx="1434890" cy="1434890"/>
            </a:xfrm>
          </p:grpSpPr>
          <p:sp>
            <p:nvSpPr>
              <p:cNvPr id="14" name="Círculo parcial 13">
                <a:extLst>
                  <a:ext uri="{FF2B5EF4-FFF2-40B4-BE49-F238E27FC236}">
                    <a16:creationId xmlns:a16="http://schemas.microsoft.com/office/drawing/2014/main" id="{C7C3B86A-53F2-AB03-C84C-2C1D77B63E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01099" y="4256778"/>
                <a:ext cx="1338773" cy="1338773"/>
              </a:xfrm>
              <a:prstGeom prst="pie">
                <a:avLst>
                  <a:gd name="adj1" fmla="val 0"/>
                  <a:gd name="adj2" fmla="val 10851302"/>
                </a:avLst>
              </a:prstGeom>
              <a:solidFill>
                <a:srgbClr val="FEAE0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Diagrama de flujo: conector 14">
                <a:extLst>
                  <a:ext uri="{FF2B5EF4-FFF2-40B4-BE49-F238E27FC236}">
                    <a16:creationId xmlns:a16="http://schemas.microsoft.com/office/drawing/2014/main" id="{2EC2D684-8180-E345-65A6-3E338F46F5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53040" y="4194215"/>
                <a:ext cx="1434890" cy="143489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1500" b="1" dirty="0">
                    <a:ln w="9525">
                      <a:solidFill>
                        <a:schemeClr val="bg1"/>
                      </a:solidFill>
                      <a:prstDash val="solid"/>
                    </a:ln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Q</a:t>
                </a:r>
                <a:endParaRPr lang="es-ES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latin typeface="Arial Rounded MT Bold" panose="020F0704030504030204" pitchFamily="34" charset="0"/>
                </a:endParaRPr>
              </a:p>
            </p:txBody>
          </p:sp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F1E9E6C3-8984-48B4-85AB-D794293C3737}"/>
              </a:ext>
            </a:extLst>
          </p:cNvPr>
          <p:cNvGrpSpPr/>
          <p:nvPr/>
        </p:nvGrpSpPr>
        <p:grpSpPr>
          <a:xfrm>
            <a:off x="4732513" y="3932085"/>
            <a:ext cx="457200" cy="584775"/>
            <a:chOff x="4797685" y="4429282"/>
            <a:chExt cx="457200" cy="584775"/>
          </a:xfrm>
        </p:grpSpPr>
        <p:sp>
          <p:nvSpPr>
            <p:cNvPr id="21" name="Diagrama de flujo: conector 20">
              <a:extLst>
                <a:ext uri="{FF2B5EF4-FFF2-40B4-BE49-F238E27FC236}">
                  <a16:creationId xmlns:a16="http://schemas.microsoft.com/office/drawing/2014/main" id="{DA1CC3C6-F61F-424E-AD11-8A5E433F7541}"/>
                </a:ext>
              </a:extLst>
            </p:cNvPr>
            <p:cNvSpPr/>
            <p:nvPr/>
          </p:nvSpPr>
          <p:spPr>
            <a:xfrm>
              <a:off x="4797685" y="4495959"/>
              <a:ext cx="457200" cy="457200"/>
            </a:xfrm>
            <a:prstGeom prst="flowChartConnector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DD753A7D-71B8-4D9C-98ED-CA70D9E30498}"/>
                </a:ext>
              </a:extLst>
            </p:cNvPr>
            <p:cNvSpPr txBox="1"/>
            <p:nvPr/>
          </p:nvSpPr>
          <p:spPr>
            <a:xfrm>
              <a:off x="4812989" y="4429282"/>
              <a:ext cx="434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37C03683-22C6-44C5-BF93-C6F61E8AB25C}"/>
              </a:ext>
            </a:extLst>
          </p:cNvPr>
          <p:cNvGrpSpPr/>
          <p:nvPr/>
        </p:nvGrpSpPr>
        <p:grpSpPr>
          <a:xfrm>
            <a:off x="5564059" y="4001972"/>
            <a:ext cx="474810" cy="461958"/>
            <a:chOff x="5766498" y="4697485"/>
            <a:chExt cx="474810" cy="461958"/>
          </a:xfrm>
        </p:grpSpPr>
        <p:sp>
          <p:nvSpPr>
            <p:cNvPr id="24" name="Diagrama de flujo: conector 23">
              <a:extLst>
                <a:ext uri="{FF2B5EF4-FFF2-40B4-BE49-F238E27FC236}">
                  <a16:creationId xmlns:a16="http://schemas.microsoft.com/office/drawing/2014/main" id="{D8EE6D0B-0144-4A2B-8D8F-2E10F75E88F0}"/>
                </a:ext>
              </a:extLst>
            </p:cNvPr>
            <p:cNvSpPr/>
            <p:nvPr/>
          </p:nvSpPr>
          <p:spPr>
            <a:xfrm>
              <a:off x="5775004" y="4702243"/>
              <a:ext cx="457200" cy="457200"/>
            </a:xfrm>
            <a:prstGeom prst="flowChartConnector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5B87ECFC-38CC-4E41-BAAD-C27BD660EA55}"/>
                </a:ext>
              </a:extLst>
            </p:cNvPr>
            <p:cNvSpPr txBox="1"/>
            <p:nvPr/>
          </p:nvSpPr>
          <p:spPr>
            <a:xfrm>
              <a:off x="5766498" y="4697485"/>
              <a:ext cx="47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nf</a:t>
              </a:r>
              <a:endParaRPr lang="es-E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80B4E95A-14C3-4CCB-B44A-D8628103CB39}"/>
              </a:ext>
            </a:extLst>
          </p:cNvPr>
          <p:cNvGrpSpPr/>
          <p:nvPr/>
        </p:nvGrpSpPr>
        <p:grpSpPr>
          <a:xfrm>
            <a:off x="4033438" y="3962863"/>
            <a:ext cx="505267" cy="523220"/>
            <a:chOff x="4257281" y="5216306"/>
            <a:chExt cx="505267" cy="523220"/>
          </a:xfrm>
        </p:grpSpPr>
        <p:sp>
          <p:nvSpPr>
            <p:cNvPr id="27" name="Diagrama de flujo: conector 26">
              <a:extLst>
                <a:ext uri="{FF2B5EF4-FFF2-40B4-BE49-F238E27FC236}">
                  <a16:creationId xmlns:a16="http://schemas.microsoft.com/office/drawing/2014/main" id="{B35C44B6-71D0-4CBA-BD5C-6900824E2E6C}"/>
                </a:ext>
              </a:extLst>
            </p:cNvPr>
            <p:cNvSpPr/>
            <p:nvPr/>
          </p:nvSpPr>
          <p:spPr>
            <a:xfrm>
              <a:off x="4275313" y="5235353"/>
              <a:ext cx="457200" cy="457200"/>
            </a:xfrm>
            <a:prstGeom prst="flowChartConnector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77B30BC-1E68-4325-9E00-5031589C44B7}"/>
                </a:ext>
              </a:extLst>
            </p:cNvPr>
            <p:cNvSpPr txBox="1"/>
            <p:nvPr/>
          </p:nvSpPr>
          <p:spPr>
            <a:xfrm>
              <a:off x="4257281" y="5216306"/>
              <a:ext cx="5052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800" dirty="0">
                  <a:solidFill>
                    <a:schemeClr val="bg1"/>
                  </a:solidFill>
                  <a:sym typeface="Wingdings" panose="05000000000000000000" pitchFamily="2" charset="2"/>
                </a:rPr>
                <a:t></a:t>
              </a:r>
              <a:endParaRPr lang="es-ES" sz="2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87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A6886F7-7682-48E6-65E3-3A4C3FC54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102" y="1709148"/>
            <a:ext cx="152502" cy="1525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1935A2B-477E-BAAE-8447-989DEFC0A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683" y="1258773"/>
            <a:ext cx="152583" cy="152583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13C26664-ABCF-2C5D-F8CE-7094687B8AB1}"/>
              </a:ext>
            </a:extLst>
          </p:cNvPr>
          <p:cNvGrpSpPr/>
          <p:nvPr/>
        </p:nvGrpSpPr>
        <p:grpSpPr>
          <a:xfrm>
            <a:off x="1060455" y="556202"/>
            <a:ext cx="457506" cy="457506"/>
            <a:chOff x="1843887" y="1106271"/>
            <a:chExt cx="457506" cy="45750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3CE6BD8F-4EA8-589A-8753-E6518CD90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3887" y="1106271"/>
              <a:ext cx="457506" cy="457506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FA01BC76-B430-E2DE-F489-0E1A793F5A58}"/>
                </a:ext>
              </a:extLst>
            </p:cNvPr>
            <p:cNvSpPr/>
            <p:nvPr/>
          </p:nvSpPr>
          <p:spPr>
            <a:xfrm>
              <a:off x="1920485" y="1335024"/>
              <a:ext cx="303603" cy="150876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7564C081-2C9F-FBC7-02FA-206694A6E8C9}"/>
              </a:ext>
            </a:extLst>
          </p:cNvPr>
          <p:cNvGrpSpPr/>
          <p:nvPr/>
        </p:nvGrpSpPr>
        <p:grpSpPr>
          <a:xfrm>
            <a:off x="1081543" y="993513"/>
            <a:ext cx="415636" cy="474084"/>
            <a:chOff x="2483643" y="664372"/>
            <a:chExt cx="457200" cy="521491"/>
          </a:xfrm>
        </p:grpSpPr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id="{0503AAC1-51FF-F2E6-9B64-7113EFC0DD1D}"/>
                </a:ext>
              </a:extLst>
            </p:cNvPr>
            <p:cNvSpPr/>
            <p:nvPr/>
          </p:nvSpPr>
          <p:spPr>
            <a:xfrm>
              <a:off x="2483643" y="728663"/>
              <a:ext cx="457200" cy="457200"/>
            </a:xfrm>
            <a:prstGeom prst="flowChartConnector">
              <a:avLst/>
            </a:prstGeom>
            <a:solidFill>
              <a:srgbClr val="FFF2C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58EBAD0-E594-039E-04C7-C1B5661E8BF0}"/>
                </a:ext>
              </a:extLst>
            </p:cNvPr>
            <p:cNvSpPr txBox="1"/>
            <p:nvPr/>
          </p:nvSpPr>
          <p:spPr>
            <a:xfrm>
              <a:off x="2491741" y="664372"/>
              <a:ext cx="3754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i="1" dirty="0">
                  <a:latin typeface="Bookman Old Style" panose="02050604050505020204" pitchFamily="18" charset="0"/>
                </a:rPr>
                <a:t>a</a:t>
              </a:r>
              <a:endParaRPr lang="es-ES" i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FCD39C87-9E4E-EF34-884E-6FBECC621DE9}"/>
              </a:ext>
            </a:extLst>
          </p:cNvPr>
          <p:cNvGrpSpPr/>
          <p:nvPr/>
        </p:nvGrpSpPr>
        <p:grpSpPr>
          <a:xfrm>
            <a:off x="1081036" y="1532555"/>
            <a:ext cx="415636" cy="460663"/>
            <a:chOff x="2483643" y="679134"/>
            <a:chExt cx="457200" cy="506729"/>
          </a:xfrm>
        </p:grpSpPr>
        <p:sp>
          <p:nvSpPr>
            <p:cNvPr id="14" name="Diagrama de flujo: conector 13">
              <a:extLst>
                <a:ext uri="{FF2B5EF4-FFF2-40B4-BE49-F238E27FC236}">
                  <a16:creationId xmlns:a16="http://schemas.microsoft.com/office/drawing/2014/main" id="{06DBEEDC-4D35-3153-5F4B-98A8BC4C001E}"/>
                </a:ext>
              </a:extLst>
            </p:cNvPr>
            <p:cNvSpPr/>
            <p:nvPr/>
          </p:nvSpPr>
          <p:spPr>
            <a:xfrm>
              <a:off x="2483643" y="728663"/>
              <a:ext cx="457200" cy="457200"/>
            </a:xfrm>
            <a:prstGeom prst="flowChartConnector">
              <a:avLst/>
            </a:prstGeom>
            <a:solidFill>
              <a:srgbClr val="FFF2CC"/>
            </a:solidFill>
            <a:ln>
              <a:solidFill>
                <a:srgbClr val="7F000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41DE4061-FB00-6A4E-0322-957074F7DADF}"/>
                </a:ext>
              </a:extLst>
            </p:cNvPr>
            <p:cNvSpPr txBox="1"/>
            <p:nvPr/>
          </p:nvSpPr>
          <p:spPr>
            <a:xfrm>
              <a:off x="2519605" y="679134"/>
              <a:ext cx="308098" cy="4616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i="1" dirty="0">
                  <a:solidFill>
                    <a:srgbClr val="7F0005"/>
                  </a:solidFill>
                  <a:latin typeface="Bookman Old Style" panose="02050604050505020204" pitchFamily="18" charset="0"/>
                </a:rPr>
                <a:t>r</a:t>
              </a:r>
              <a:endParaRPr lang="es-ES" i="1" dirty="0">
                <a:solidFill>
                  <a:srgbClr val="7F0005"/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A81056C-C37C-0EDE-02B4-47AD9C9A665B}"/>
              </a:ext>
            </a:extLst>
          </p:cNvPr>
          <p:cNvGrpSpPr/>
          <p:nvPr/>
        </p:nvGrpSpPr>
        <p:grpSpPr>
          <a:xfrm>
            <a:off x="1772106" y="557437"/>
            <a:ext cx="415636" cy="464560"/>
            <a:chOff x="2483643" y="674848"/>
            <a:chExt cx="457200" cy="511015"/>
          </a:xfrm>
        </p:grpSpPr>
        <p:sp>
          <p:nvSpPr>
            <p:cNvPr id="17" name="Diagrama de flujo: conector 16">
              <a:extLst>
                <a:ext uri="{FF2B5EF4-FFF2-40B4-BE49-F238E27FC236}">
                  <a16:creationId xmlns:a16="http://schemas.microsoft.com/office/drawing/2014/main" id="{F0FBAE0A-070A-1D81-10F8-DBBB5D480E5D}"/>
                </a:ext>
              </a:extLst>
            </p:cNvPr>
            <p:cNvSpPr/>
            <p:nvPr/>
          </p:nvSpPr>
          <p:spPr>
            <a:xfrm>
              <a:off x="2483643" y="728663"/>
              <a:ext cx="457200" cy="457200"/>
            </a:xfrm>
            <a:prstGeom prst="flowChartConnector">
              <a:avLst/>
            </a:prstGeom>
            <a:solidFill>
              <a:srgbClr val="FFF2CC"/>
            </a:solidFill>
            <a:ln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06AECE80-8675-CE3A-F1F5-A284745017D4}"/>
                </a:ext>
              </a:extLst>
            </p:cNvPr>
            <p:cNvSpPr txBox="1"/>
            <p:nvPr/>
          </p:nvSpPr>
          <p:spPr>
            <a:xfrm>
              <a:off x="2502218" y="674848"/>
              <a:ext cx="38651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i="1" dirty="0">
                  <a:solidFill>
                    <a:schemeClr val="accent4">
                      <a:lumMod val="50000"/>
                    </a:schemeClr>
                  </a:solidFill>
                  <a:latin typeface="Bookman Old Style" panose="02050604050505020204" pitchFamily="18" charset="0"/>
                </a:rPr>
                <a:t>v</a:t>
              </a:r>
              <a:endParaRPr lang="es-ES" i="1" dirty="0">
                <a:solidFill>
                  <a:schemeClr val="accent4">
                    <a:lumMod val="50000"/>
                  </a:schemeClr>
                </a:solidFill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4F4D55C0-A75C-389E-FAF0-69FDE0143F9C}"/>
              </a:ext>
            </a:extLst>
          </p:cNvPr>
          <p:cNvGrpSpPr/>
          <p:nvPr/>
        </p:nvGrpSpPr>
        <p:grpSpPr>
          <a:xfrm>
            <a:off x="2392331" y="496078"/>
            <a:ext cx="788376" cy="788376"/>
            <a:chOff x="2392331" y="496078"/>
            <a:chExt cx="788376" cy="788376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0C12329C-EC63-14F8-F2B6-05EE91F28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2331" y="496078"/>
              <a:ext cx="788376" cy="788376"/>
            </a:xfrm>
            <a:prstGeom prst="rect">
              <a:avLst/>
            </a:prstGeom>
          </p:spPr>
        </p:pic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51D55973-53B0-5B06-D2A6-9951B6FBB3B3}"/>
                </a:ext>
              </a:extLst>
            </p:cNvPr>
            <p:cNvSpPr/>
            <p:nvPr/>
          </p:nvSpPr>
          <p:spPr>
            <a:xfrm>
              <a:off x="2531193" y="874255"/>
              <a:ext cx="439221" cy="294940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•</a:t>
              </a:r>
              <a:r>
                <a:rPr lang="es-ES" sz="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s-ES" sz="6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•</a:t>
              </a:r>
              <a:r>
                <a:rPr lang="es-ES" sz="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s-ES" sz="6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•</a:t>
              </a:r>
              <a:r>
                <a:rPr lang="es-ES" sz="2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s-ES" sz="6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s-ES" sz="6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  <a:p>
              <a:endParaRPr lang="es-ES" sz="600" b="1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s-ES" sz="600" b="1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40E49E0-6048-90D3-D6EF-A19CA7AB5EDA}"/>
                </a:ext>
              </a:extLst>
            </p:cNvPr>
            <p:cNvSpPr/>
            <p:nvPr/>
          </p:nvSpPr>
          <p:spPr>
            <a:xfrm>
              <a:off x="2566908" y="637865"/>
              <a:ext cx="439221" cy="152503"/>
            </a:xfrm>
            <a:prstGeom prst="rect">
              <a:avLst/>
            </a:prstGeom>
            <a:solidFill>
              <a:srgbClr val="FFE5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ES" sz="14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enum</a:t>
              </a:r>
              <a:endParaRPr lang="es-E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1DC3E199-4C89-47BD-BDB5-4E2C5D106584}"/>
              </a:ext>
            </a:extLst>
          </p:cNvPr>
          <p:cNvGrpSpPr/>
          <p:nvPr/>
        </p:nvGrpSpPr>
        <p:grpSpPr>
          <a:xfrm>
            <a:off x="1081036" y="2068721"/>
            <a:ext cx="415636" cy="488373"/>
            <a:chOff x="2483643" y="648655"/>
            <a:chExt cx="457200" cy="537208"/>
          </a:xfrm>
        </p:grpSpPr>
        <p:sp>
          <p:nvSpPr>
            <p:cNvPr id="25" name="Diagrama de flujo: conector 24">
              <a:extLst>
                <a:ext uri="{FF2B5EF4-FFF2-40B4-BE49-F238E27FC236}">
                  <a16:creationId xmlns:a16="http://schemas.microsoft.com/office/drawing/2014/main" id="{EF356257-D8FF-4810-AC47-FE202A384A81}"/>
                </a:ext>
              </a:extLst>
            </p:cNvPr>
            <p:cNvSpPr/>
            <p:nvPr/>
          </p:nvSpPr>
          <p:spPr>
            <a:xfrm>
              <a:off x="2483643" y="728663"/>
              <a:ext cx="457200" cy="457200"/>
            </a:xfrm>
            <a:prstGeom prst="flowChartConnector">
              <a:avLst/>
            </a:prstGeom>
            <a:solidFill>
              <a:srgbClr val="FFF2CC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77A5C544-0E04-44B7-9D5D-6E66698ECAD3}"/>
                </a:ext>
              </a:extLst>
            </p:cNvPr>
            <p:cNvSpPr txBox="1"/>
            <p:nvPr/>
          </p:nvSpPr>
          <p:spPr>
            <a:xfrm>
              <a:off x="2512698" y="648655"/>
              <a:ext cx="405914" cy="507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2400" i="1" dirty="0">
                  <a:latin typeface="Bookman Old Style" panose="02050604050505020204" pitchFamily="18" charset="0"/>
                </a:rPr>
                <a:t>p</a:t>
              </a:r>
              <a:endParaRPr lang="es-ES" i="1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F896728D-E704-4B43-AC12-D7A9169400CF}"/>
              </a:ext>
            </a:extLst>
          </p:cNvPr>
          <p:cNvGrpSpPr/>
          <p:nvPr/>
        </p:nvGrpSpPr>
        <p:grpSpPr>
          <a:xfrm>
            <a:off x="2370882" y="1220562"/>
            <a:ext cx="831273" cy="707578"/>
            <a:chOff x="2329318" y="1269564"/>
            <a:chExt cx="914400" cy="584775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5583AA66-A5DF-40D2-8841-D8AEC0AD42AE}"/>
                </a:ext>
              </a:extLst>
            </p:cNvPr>
            <p:cNvSpPr/>
            <p:nvPr/>
          </p:nvSpPr>
          <p:spPr>
            <a:xfrm>
              <a:off x="2329318" y="1339553"/>
              <a:ext cx="914400" cy="415638"/>
            </a:xfrm>
            <a:prstGeom prst="ellipse">
              <a:avLst/>
            </a:prstGeom>
            <a:solidFill>
              <a:srgbClr val="FFF2CC"/>
            </a:solidFill>
            <a:ln w="285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3030C1C0-A93E-4E36-8A5B-11354D5123F2}"/>
                </a:ext>
              </a:extLst>
            </p:cNvPr>
            <p:cNvSpPr txBox="1"/>
            <p:nvPr/>
          </p:nvSpPr>
          <p:spPr>
            <a:xfrm>
              <a:off x="2399849" y="1269564"/>
              <a:ext cx="6783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3200" b="1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op</a:t>
              </a:r>
              <a:endParaRPr lang="es-ES" sz="2400" b="1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1D9AA55B-C7D4-476B-9E48-0004F18CAE2F}"/>
              </a:ext>
            </a:extLst>
          </p:cNvPr>
          <p:cNvGrpSpPr/>
          <p:nvPr/>
        </p:nvGrpSpPr>
        <p:grpSpPr>
          <a:xfrm>
            <a:off x="2435001" y="2530387"/>
            <a:ext cx="914400" cy="804672"/>
            <a:chOff x="2435001" y="2530387"/>
            <a:chExt cx="914400" cy="804672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8596DD73-3733-4126-B415-31D3C79F8F51}"/>
                </a:ext>
              </a:extLst>
            </p:cNvPr>
            <p:cNvGrpSpPr/>
            <p:nvPr/>
          </p:nvGrpSpPr>
          <p:grpSpPr>
            <a:xfrm>
              <a:off x="2435001" y="2530387"/>
              <a:ext cx="914400" cy="804672"/>
              <a:chOff x="2435001" y="2530387"/>
              <a:chExt cx="914400" cy="804672"/>
            </a:xfrm>
          </p:grpSpPr>
          <p:sp>
            <p:nvSpPr>
              <p:cNvPr id="2" name="Diagrama de flujo: tarjeta 1">
                <a:extLst>
                  <a:ext uri="{FF2B5EF4-FFF2-40B4-BE49-F238E27FC236}">
                    <a16:creationId xmlns:a16="http://schemas.microsoft.com/office/drawing/2014/main" id="{2F93762C-20C9-4C1A-B478-203AF0539FB5}"/>
                  </a:ext>
                </a:extLst>
              </p:cNvPr>
              <p:cNvSpPr/>
              <p:nvPr/>
            </p:nvSpPr>
            <p:spPr>
              <a:xfrm flipH="1">
                <a:off x="2435001" y="2530387"/>
                <a:ext cx="914400" cy="804672"/>
              </a:xfrm>
              <a:prstGeom prst="flowChartPunchedCard">
                <a:avLst/>
              </a:prstGeom>
              <a:solidFill>
                <a:srgbClr val="FFF2CC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C445E"/>
                  </a:solidFill>
                </a:endParaRPr>
              </a:p>
            </p:txBody>
          </p:sp>
          <p:cxnSp>
            <p:nvCxnSpPr>
              <p:cNvPr id="29" name="Conector: angular 28">
                <a:extLst>
                  <a:ext uri="{FF2B5EF4-FFF2-40B4-BE49-F238E27FC236}">
                    <a16:creationId xmlns:a16="http://schemas.microsoft.com/office/drawing/2014/main" id="{CA49B132-F1C0-4AC0-93C1-79647A6638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50394" y="2539911"/>
                <a:ext cx="194245" cy="165188"/>
              </a:xfrm>
              <a:prstGeom prst="bentConnector3">
                <a:avLst>
                  <a:gd name="adj1" fmla="val -7617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78AA9348-3F44-4319-85BA-4EBAD8121A6B}"/>
                </a:ext>
              </a:extLst>
            </p:cNvPr>
            <p:cNvSpPr txBox="1"/>
            <p:nvPr/>
          </p:nvSpPr>
          <p:spPr>
            <a:xfrm>
              <a:off x="2456376" y="2604973"/>
              <a:ext cx="80021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{}</a:t>
              </a:r>
              <a:endParaRPr lang="es-ES" sz="3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512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Calendario&#10;&#10;Descripción generada automáticamente">
            <a:extLst>
              <a:ext uri="{FF2B5EF4-FFF2-40B4-BE49-F238E27FC236}">
                <a16:creationId xmlns:a16="http://schemas.microsoft.com/office/drawing/2014/main" id="{387457DC-6650-020B-2E56-6069C10D6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4" t="8690" r="9594" b="6880"/>
          <a:stretch/>
        </p:blipFill>
        <p:spPr>
          <a:xfrm>
            <a:off x="5024437" y="2921793"/>
            <a:ext cx="640556" cy="66675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5F36C0E-2DE0-CD47-BF1E-EA0F205F8E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6" t="7996" r="8296" b="6137"/>
          <a:stretch/>
        </p:blipFill>
        <p:spPr>
          <a:xfrm>
            <a:off x="5948363" y="2921793"/>
            <a:ext cx="664368" cy="690563"/>
          </a:xfrm>
          <a:prstGeom prst="rect">
            <a:avLst/>
          </a:prstGeom>
        </p:spPr>
      </p:pic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357EBA8D-0B35-4073-A447-9219A9C35A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51" b="17739"/>
          <a:stretch/>
        </p:blipFill>
        <p:spPr>
          <a:xfrm>
            <a:off x="4816852" y="2085974"/>
            <a:ext cx="1055727" cy="542926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B5A3AC9B-03EF-4ADE-BC8D-AE951C4BAE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2" t="7611" r="11928" b="20723"/>
          <a:stretch/>
        </p:blipFill>
        <p:spPr>
          <a:xfrm>
            <a:off x="2215701" y="3429000"/>
            <a:ext cx="551312" cy="538163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DC4B70A5-7B2B-44B4-86D6-04B6BE10932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3" t="12459" r="10733" b="20238"/>
          <a:stretch/>
        </p:blipFill>
        <p:spPr>
          <a:xfrm>
            <a:off x="2215701" y="3967163"/>
            <a:ext cx="552019" cy="576262"/>
          </a:xfrm>
          <a:prstGeom prst="rect">
            <a:avLst/>
          </a:prstGeom>
        </p:spPr>
      </p:pic>
      <p:pic>
        <p:nvPicPr>
          <p:cNvPr id="11" name="Imagen 10" descr="Icono&#10;&#10;Descripción generada automáticamente">
            <a:extLst>
              <a:ext uri="{FF2B5EF4-FFF2-40B4-BE49-F238E27FC236}">
                <a16:creationId xmlns:a16="http://schemas.microsoft.com/office/drawing/2014/main" id="{E915D6AD-7551-42AB-99A0-0370DBE0837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4" r="-1" b="10359"/>
          <a:stretch/>
        </p:blipFill>
        <p:spPr>
          <a:xfrm>
            <a:off x="2767013" y="3967163"/>
            <a:ext cx="593492" cy="57626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A881C48-2594-4058-AE50-36644E4561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6" t="7996" r="8296" b="6137"/>
          <a:stretch/>
        </p:blipFill>
        <p:spPr>
          <a:xfrm>
            <a:off x="5059174" y="3819524"/>
            <a:ext cx="664368" cy="690563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F41392CD-20FF-48DC-AA90-176D73A4E173}"/>
              </a:ext>
            </a:extLst>
          </p:cNvPr>
          <p:cNvPicPr>
            <a:picLocks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" t="13289" b="13289"/>
          <a:stretch/>
        </p:blipFill>
        <p:spPr>
          <a:xfrm>
            <a:off x="6538417" y="3874960"/>
            <a:ext cx="1058686" cy="760667"/>
          </a:xfrm>
          <a:prstGeom prst="rect">
            <a:avLst/>
          </a:prstGeom>
        </p:spPr>
      </p:pic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482DD1CA-03D1-47ED-B3A5-FBE3B0F6A5A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34" r="5805" b="17029"/>
          <a:stretch/>
        </p:blipFill>
        <p:spPr>
          <a:xfrm>
            <a:off x="6791325" y="2921793"/>
            <a:ext cx="752475" cy="6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338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23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Aptos</vt:lpstr>
      <vt:lpstr>Aptos Display</vt:lpstr>
      <vt:lpstr>Arial</vt:lpstr>
      <vt:lpstr>Arial Rounded MT Bold</vt:lpstr>
      <vt:lpstr>Bookman Old Style</vt:lpstr>
      <vt:lpstr>Courier New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AMADOR DURAN TORO</dc:creator>
  <cp:lastModifiedBy>AMADOR DURAN TORO</cp:lastModifiedBy>
  <cp:revision>8</cp:revision>
  <dcterms:created xsi:type="dcterms:W3CDTF">2024-10-12T18:40:22Z</dcterms:created>
  <dcterms:modified xsi:type="dcterms:W3CDTF">2024-11-07T09:52:49Z</dcterms:modified>
</cp:coreProperties>
</file>