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218B-FA85-44EB-A4E9-858B7DDB9FFB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C9C0-BF27-40AE-AC4C-F0AF7A2600F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coC\Desktop\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5000"/>
            <a:ext cx="2901141" cy="6588000"/>
          </a:xfrm>
          <a:prstGeom prst="rect">
            <a:avLst/>
          </a:prstGeom>
          <a:noFill/>
        </p:spPr>
      </p:pic>
      <p:cxnSp>
        <p:nvCxnSpPr>
          <p:cNvPr id="6" name="Connecteur droit avec flèche 5"/>
          <p:cNvCxnSpPr/>
          <p:nvPr/>
        </p:nvCxnSpPr>
        <p:spPr>
          <a:xfrm>
            <a:off x="4294378" y="197605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41640" y="71807"/>
            <a:ext cx="392284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smtClean="0"/>
              <a:t>Same</a:t>
            </a:r>
            <a:r>
              <a:rPr lang="en-US" sz="1000" smtClean="0"/>
              <a:t> header as </a:t>
            </a:r>
            <a:r>
              <a:rPr lang="en-US" sz="1000" smtClean="0"/>
              <a:t>grandeconsultation</a:t>
            </a:r>
            <a:endParaRPr lang="en-US" sz="100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862458" y="491300"/>
            <a:ext cx="11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41640" y="365502"/>
            <a:ext cx="392284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Logo (in production)</a:t>
            </a:r>
            <a:endParaRPr lang="en-US" sz="1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862458" y="800852"/>
            <a:ext cx="11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041640" y="692696"/>
            <a:ext cx="3922847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This is the only “private” element which appears only once logged in</a:t>
            </a:r>
          </a:p>
          <a:p>
            <a:r>
              <a:rPr lang="en-US" sz="1000" dirty="0" smtClean="0"/>
              <a:t>It counts the number of surveys one has answered. There is an unique ID given on the survey side and we need a field in the database where I could write down this ID for every person so we have a link between survey and website</a:t>
            </a:r>
            <a:endParaRPr lang="en-US" sz="10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862458" y="1717758"/>
            <a:ext cx="11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041640" y="1598603"/>
            <a:ext cx="392284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slider as </a:t>
            </a:r>
            <a:r>
              <a:rPr lang="en-US" sz="1000" dirty="0" err="1" smtClean="0"/>
              <a:t>Gdeconsultation</a:t>
            </a:r>
            <a:r>
              <a:rPr lang="en-US" sz="1000" dirty="0" smtClean="0"/>
              <a:t> : </a:t>
            </a:r>
            <a:r>
              <a:rPr lang="en-US" sz="1000" dirty="0" err="1" smtClean="0"/>
              <a:t>highcharts</a:t>
            </a:r>
            <a:r>
              <a:rPr lang="en-US" sz="1000" dirty="0" smtClean="0"/>
              <a:t>+ images</a:t>
            </a:r>
            <a:endParaRPr lang="en-US" sz="1000" dirty="0"/>
          </a:p>
        </p:txBody>
      </p:sp>
      <p:pic>
        <p:nvPicPr>
          <p:cNvPr id="14" name="Picture 2" descr="C:\Users\NicoC\Desktop\Home.png"/>
          <p:cNvPicPr>
            <a:picLocks noChangeAspect="1" noChangeArrowheads="1"/>
          </p:cNvPicPr>
          <p:nvPr/>
        </p:nvPicPr>
        <p:blipFill>
          <a:blip r:embed="rId2" cstate="print"/>
          <a:srcRect l="27014" t="31291" r="25827" b="66523"/>
          <a:stretch>
            <a:fillRect/>
          </a:stretch>
        </p:blipFill>
        <p:spPr bwMode="auto">
          <a:xfrm>
            <a:off x="2969606" y="3536868"/>
            <a:ext cx="1368152" cy="144016"/>
          </a:xfrm>
          <a:prstGeom prst="rect">
            <a:avLst/>
          </a:prstGeom>
          <a:noFill/>
        </p:spPr>
      </p:pic>
      <p:pic>
        <p:nvPicPr>
          <p:cNvPr id="15" name="Picture 2" descr="C:\Users\NicoC\Desktop\Home.png"/>
          <p:cNvPicPr>
            <a:picLocks noChangeAspect="1" noChangeArrowheads="1"/>
          </p:cNvPicPr>
          <p:nvPr/>
        </p:nvPicPr>
        <p:blipFill>
          <a:blip r:embed="rId2" cstate="print"/>
          <a:srcRect l="49352" t="52059" r="5971" b="45755"/>
          <a:stretch>
            <a:fillRect/>
          </a:stretch>
        </p:blipFill>
        <p:spPr bwMode="auto">
          <a:xfrm>
            <a:off x="2348717" y="2195899"/>
            <a:ext cx="1296144" cy="144016"/>
          </a:xfrm>
          <a:prstGeom prst="rect">
            <a:avLst/>
          </a:prstGeom>
          <a:noFill/>
        </p:spPr>
      </p:pic>
      <p:cxnSp>
        <p:nvCxnSpPr>
          <p:cNvPr id="16" name="Connecteur droit avec flèche 15"/>
          <p:cNvCxnSpPr/>
          <p:nvPr/>
        </p:nvCxnSpPr>
        <p:spPr>
          <a:xfrm flipH="1">
            <a:off x="1331640" y="962798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0" y="755739"/>
            <a:ext cx="14036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Menu with links to pages/sub pages</a:t>
            </a:r>
            <a:endParaRPr lang="en-US" sz="10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862458" y="4012141"/>
            <a:ext cx="11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041640" y="3260591"/>
            <a:ext cx="3922847" cy="240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This is the new part.</a:t>
            </a:r>
          </a:p>
          <a:p>
            <a:r>
              <a:rPr lang="en-US" sz="1000" dirty="0" smtClean="0"/>
              <a:t>We will have 10 maybe more bloggers and 3 spaces on the home page.</a:t>
            </a:r>
          </a:p>
          <a:p>
            <a:r>
              <a:rPr lang="en-US" sz="1000" dirty="0" smtClean="0"/>
              <a:t>As soon as a blogger publish new article on his page, the oldest of the 3 div is changed for the new article.</a:t>
            </a:r>
          </a:p>
          <a:p>
            <a:endParaRPr lang="en-US" sz="1000" dirty="0"/>
          </a:p>
          <a:p>
            <a:r>
              <a:rPr lang="en-US" sz="1000" dirty="0" smtClean="0"/>
              <a:t>Each div will content :</a:t>
            </a:r>
          </a:p>
          <a:p>
            <a:r>
              <a:rPr lang="en-US" sz="1000" dirty="0" smtClean="0"/>
              <a:t>&gt; Short blogger profile : </a:t>
            </a:r>
          </a:p>
          <a:p>
            <a:pPr>
              <a:buFontTx/>
              <a:buChar char="-"/>
            </a:pPr>
            <a:r>
              <a:rPr lang="en-US" sz="1000" dirty="0" smtClean="0"/>
              <a:t>Blog of </a:t>
            </a:r>
            <a:r>
              <a:rPr lang="en-US" sz="1000" dirty="0" err="1" smtClean="0"/>
              <a:t>Marcin</a:t>
            </a:r>
            <a:endParaRPr lang="en-US" sz="1000" dirty="0" smtClean="0"/>
          </a:p>
          <a:p>
            <a:pPr>
              <a:buFontTx/>
              <a:buChar char="-"/>
            </a:pPr>
            <a:r>
              <a:rPr lang="en-US" sz="1000" dirty="0"/>
              <a:t> </a:t>
            </a:r>
            <a:r>
              <a:rPr lang="en-US" sz="1000" dirty="0" smtClean="0"/>
              <a:t>4 </a:t>
            </a:r>
            <a:r>
              <a:rPr lang="en-US" sz="1000" dirty="0" err="1" smtClean="0"/>
              <a:t>pictos</a:t>
            </a:r>
            <a:r>
              <a:rPr lang="en-US" sz="1000" dirty="0" smtClean="0"/>
              <a:t> with information: Gender / Age / Job title / Size of his firm</a:t>
            </a:r>
          </a:p>
          <a:p>
            <a:r>
              <a:rPr lang="en-US" sz="1000" dirty="0" smtClean="0"/>
              <a:t>&gt; Title of the last article published</a:t>
            </a:r>
          </a:p>
          <a:p>
            <a:r>
              <a:rPr lang="en-US" sz="1000" dirty="0" smtClean="0"/>
              <a:t>&gt; Date of publication</a:t>
            </a:r>
          </a:p>
          <a:p>
            <a:r>
              <a:rPr lang="en-US" sz="1000" dirty="0" smtClean="0"/>
              <a:t>&gt; First line of his article with button “Click to read”</a:t>
            </a:r>
          </a:p>
          <a:p>
            <a:endParaRPr lang="en-US" sz="1000" dirty="0" smtClean="0"/>
          </a:p>
          <a:p>
            <a:r>
              <a:rPr lang="en-US" sz="1000" dirty="0" smtClean="0"/>
              <a:t>One the page “Les blogs” can you propose something to present the XX blogs and how we could surf from a blog to another?</a:t>
            </a:r>
            <a:endParaRPr lang="en-US" sz="10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1331640" y="3923110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3585210"/>
            <a:ext cx="140364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Simple html like “</a:t>
            </a:r>
            <a:r>
              <a:rPr lang="en-US" sz="1000" dirty="0" err="1" smtClean="0"/>
              <a:t>Pourquoi</a:t>
            </a:r>
            <a:r>
              <a:rPr lang="en-US" sz="1000" dirty="0" smtClean="0"/>
              <a:t> nous </a:t>
            </a:r>
            <a:r>
              <a:rPr lang="en-US" sz="1000" dirty="0" err="1" smtClean="0"/>
              <a:t>rejoindre</a:t>
            </a:r>
            <a:r>
              <a:rPr lang="en-US" sz="1000" dirty="0" smtClean="0"/>
              <a:t> ?” on </a:t>
            </a:r>
            <a:r>
              <a:rPr lang="en-US" sz="1000" dirty="0" err="1" smtClean="0"/>
              <a:t>grandeconsultation</a:t>
            </a:r>
            <a:endParaRPr lang="en-US" sz="10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1331640" y="4697268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0" y="4581128"/>
            <a:ext cx="140364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Question</a:t>
            </a:r>
            <a:endParaRPr lang="en-US" sz="10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1331640" y="5579294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0" y="5487035"/>
            <a:ext cx="140364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2 </a:t>
            </a:r>
            <a:r>
              <a:rPr lang="en-US" sz="1000" dirty="0" err="1" smtClean="0"/>
              <a:t>banners”images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862458" y="2643989"/>
            <a:ext cx="11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041640" y="2524834"/>
            <a:ext cx="39228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div to show the latest surveys + links to the pages : like on </a:t>
            </a:r>
            <a:r>
              <a:rPr lang="en-US" sz="1000" dirty="0" err="1" smtClean="0"/>
              <a:t>gdeconsultation</a:t>
            </a:r>
            <a:endParaRPr lang="en-US" sz="10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862458" y="6316397"/>
            <a:ext cx="115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41640" y="6197242"/>
            <a:ext cx="392284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More or less the same footer as </a:t>
            </a:r>
            <a:r>
              <a:rPr lang="en-US" sz="1000" dirty="0" err="1" smtClean="0"/>
              <a:t>grandeconsultation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249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NicoC</dc:creator>
  <cp:lastModifiedBy>NicoC</cp:lastModifiedBy>
  <cp:revision>5</cp:revision>
  <dcterms:created xsi:type="dcterms:W3CDTF">2016-01-29T13:57:30Z</dcterms:created>
  <dcterms:modified xsi:type="dcterms:W3CDTF">2016-01-29T14:23:15Z</dcterms:modified>
</cp:coreProperties>
</file>