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  <p:sldMasterId id="2147483778" r:id="rId2"/>
    <p:sldMasterId id="2147483788" r:id="rId3"/>
    <p:sldMasterId id="2147483798" r:id="rId4"/>
  </p:sldMasterIdLst>
  <p:notesMasterIdLst>
    <p:notesMasterId r:id="rId9"/>
  </p:notesMasterIdLst>
  <p:sldIdLst>
    <p:sldId id="506" r:id="rId5"/>
    <p:sldId id="541" r:id="rId6"/>
    <p:sldId id="550" r:id="rId7"/>
    <p:sldId id="549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0"/>
    <p:restoredTop sz="80993"/>
  </p:normalViewPr>
  <p:slideViewPr>
    <p:cSldViewPr snapToGrid="0">
      <p:cViewPr varScale="1">
        <p:scale>
          <a:sx n="163" d="100"/>
          <a:sy n="163" d="100"/>
        </p:scale>
        <p:origin x="2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EC2C6-BE2D-474B-B0E1-E48194DCF89A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915D4-3ACF-974C-A0D0-438BDD00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915D4-3ACF-974C-A0D0-438BDD0094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49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target configuration validation (test oracle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915D4-3ACF-974C-A0D0-438BDD0094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73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915D4-3ACF-974C-A0D0-438BDD0094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9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AD9-067C-8BEB-859D-24A8785E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0946C-6E60-BD5A-4901-6E67ED9D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D1B7-03B3-FA1B-6334-C0E1CF28236F}"/>
              </a:ext>
            </a:extLst>
          </p:cNvPr>
          <p:cNvSpPr/>
          <p:nvPr userDrawn="1"/>
        </p:nvSpPr>
        <p:spPr>
          <a:xfrm>
            <a:off x="419100" y="298943"/>
            <a:ext cx="838200" cy="1468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542AE8-29FF-AB95-D909-E9857E1034C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A453899-6954-70C0-265B-EBE2EC1FCE67}"/>
              </a:ext>
            </a:extLst>
          </p:cNvPr>
          <p:cNvSpPr/>
          <p:nvPr userDrawn="1"/>
        </p:nvSpPr>
        <p:spPr>
          <a:xfrm>
            <a:off x="-1" y="6410635"/>
            <a:ext cx="9261987" cy="44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5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5BBCEA-3099-73CD-83A3-ED66F3B6D8C0}"/>
              </a:ext>
            </a:extLst>
          </p:cNvPr>
          <p:cNvSpPr/>
          <p:nvPr userDrawn="1"/>
        </p:nvSpPr>
        <p:spPr>
          <a:xfrm>
            <a:off x="735227" y="302741"/>
            <a:ext cx="172995" cy="1433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60B7F-5CA9-BAF2-73CA-D7B0B6921EEB}"/>
              </a:ext>
            </a:extLst>
          </p:cNvPr>
          <p:cNvSpPr/>
          <p:nvPr userDrawn="1"/>
        </p:nvSpPr>
        <p:spPr>
          <a:xfrm>
            <a:off x="0" y="6320482"/>
            <a:ext cx="9168714" cy="23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1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AD9-067C-8BEB-859D-24A8785E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0946C-6E60-BD5A-4901-6E67ED9D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D1B7-03B3-FA1B-6334-C0E1CF28236F}"/>
              </a:ext>
            </a:extLst>
          </p:cNvPr>
          <p:cNvSpPr/>
          <p:nvPr userDrawn="1"/>
        </p:nvSpPr>
        <p:spPr>
          <a:xfrm>
            <a:off x="419100" y="298943"/>
            <a:ext cx="838200" cy="1468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542AE8-29FF-AB95-D909-E9857E1034C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A453899-6954-70C0-265B-EBE2EC1FCE67}"/>
              </a:ext>
            </a:extLst>
          </p:cNvPr>
          <p:cNvSpPr/>
          <p:nvPr userDrawn="1"/>
        </p:nvSpPr>
        <p:spPr>
          <a:xfrm>
            <a:off x="-1" y="6410635"/>
            <a:ext cx="9261987" cy="44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AD9-067C-8BEB-859D-24A8785E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0946C-6E60-BD5A-4901-6E67ED9D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D1B7-03B3-FA1B-6334-C0E1CF28236F}"/>
              </a:ext>
            </a:extLst>
          </p:cNvPr>
          <p:cNvSpPr/>
          <p:nvPr userDrawn="1"/>
        </p:nvSpPr>
        <p:spPr>
          <a:xfrm>
            <a:off x="419100" y="298943"/>
            <a:ext cx="838200" cy="1468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542AE8-29FF-AB95-D909-E9857E1034C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15215E-DFB4-CD49-D556-25375D9E47ED}"/>
              </a:ext>
            </a:extLst>
          </p:cNvPr>
          <p:cNvSpPr/>
          <p:nvPr userDrawn="1"/>
        </p:nvSpPr>
        <p:spPr>
          <a:xfrm>
            <a:off x="0" y="6410634"/>
            <a:ext cx="9261987" cy="44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8676F4-814F-3D8E-70ED-38583C7037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462" y="5146249"/>
            <a:ext cx="3273287" cy="6775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2E4C71-F44A-0253-FE43-1429AB49F9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99" y="5968057"/>
            <a:ext cx="2483429" cy="7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3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AD9-067C-8BEB-859D-24A8785E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D1B7-03B3-FA1B-6334-C0E1CF28236F}"/>
              </a:ext>
            </a:extLst>
          </p:cNvPr>
          <p:cNvSpPr/>
          <p:nvPr userDrawn="1"/>
        </p:nvSpPr>
        <p:spPr>
          <a:xfrm>
            <a:off x="419100" y="298943"/>
            <a:ext cx="838200" cy="1468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453899-6954-70C0-265B-EBE2EC1FCE67}"/>
              </a:ext>
            </a:extLst>
          </p:cNvPr>
          <p:cNvSpPr/>
          <p:nvPr userDrawn="1"/>
        </p:nvSpPr>
        <p:spPr>
          <a:xfrm>
            <a:off x="-1" y="6410635"/>
            <a:ext cx="9261987" cy="44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EF7CF6-5DA8-CBA3-42E5-EF8B3B9659E8}"/>
              </a:ext>
            </a:extLst>
          </p:cNvPr>
          <p:cNvSpPr/>
          <p:nvPr userDrawn="1"/>
        </p:nvSpPr>
        <p:spPr>
          <a:xfrm>
            <a:off x="-1" y="3509963"/>
            <a:ext cx="12192001" cy="334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7161-4298-3E5C-2D64-66D10B6F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4606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A95C-66D7-AE3C-22F5-184FD409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84606" cy="4656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37EE-7D8D-BE25-EA82-9B51E44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B347-8F6F-73A7-BD78-84DDE738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99E-2DF4-C415-14B3-11DE0520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!!Right banner">
            <a:extLst>
              <a:ext uri="{FF2B5EF4-FFF2-40B4-BE49-F238E27FC236}">
                <a16:creationId xmlns:a16="http://schemas.microsoft.com/office/drawing/2014/main" id="{56ECE254-2926-5C6A-8011-E6D45DB2E826}"/>
              </a:ext>
            </a:extLst>
          </p:cNvPr>
          <p:cNvSpPr/>
          <p:nvPr userDrawn="1"/>
        </p:nvSpPr>
        <p:spPr>
          <a:xfrm>
            <a:off x="9088438" y="365125"/>
            <a:ext cx="3084001" cy="611749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0C27AF-EE4D-B8E3-F949-C0D52BF0B5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7488" y="5784850"/>
            <a:ext cx="3084512" cy="70802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5090E50-85DA-3681-9E02-9AC697E79A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32000" y="1815372"/>
            <a:ext cx="3960000" cy="3959226"/>
          </a:xfr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s un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7161-4298-3E5C-2D64-66D10B6F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A95C-66D7-AE3C-22F5-184FD409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001" y="1825624"/>
            <a:ext cx="3628696" cy="465699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37EE-7D8D-BE25-EA82-9B51E44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B347-8F6F-73A7-BD78-84DDE738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99E-2DF4-C415-14B3-11DE0520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C4FAA9DA-B973-F227-AFC8-DC5A2098C43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8" y="1825622"/>
            <a:ext cx="7184605" cy="465699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 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85ED-BA1E-485A-5D66-457A75C7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6C6F-759A-9F22-33C5-69167D67E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ECD9F-E47C-8E00-8CBC-D3805396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5698-71D9-1959-A3BE-F7978A7C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AA4C-DE83-9C10-2EC2-4BDEDF0E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7E9D9-DBB3-6E5C-8711-AFAA1E5E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4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85ED-BA1E-485A-5D66-457A75C7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6C6F-759A-9F22-33C5-69167D67E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5698-71D9-1959-A3BE-F7978A7C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AA4C-DE83-9C10-2EC2-4BDEDF0E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7E9D9-DBB3-6E5C-8711-AFAA1E5E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FF47-ABDD-7B0D-9E7C-CD2118A1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D52A6-C8EC-BC0B-4609-60D9778D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61142-C9F8-4CCD-BAB0-DE857FF0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C3E08-DC9F-2FB1-870A-5FCF9DC3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567E0-E930-613D-D358-D01F0E9C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F289E-20F4-032D-C7B2-89591CA4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7434E-8468-808E-54C3-07CC593D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E5F3D-D75D-D133-AA41-6C53707FBBDB}"/>
              </a:ext>
            </a:extLst>
          </p:cNvPr>
          <p:cNvSpPr/>
          <p:nvPr userDrawn="1"/>
        </p:nvSpPr>
        <p:spPr>
          <a:xfrm>
            <a:off x="735227" y="302741"/>
            <a:ext cx="172995" cy="1433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AD9-067C-8BEB-859D-24A8785E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0946C-6E60-BD5A-4901-6E67ED9D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D1B7-03B3-FA1B-6334-C0E1CF28236F}"/>
              </a:ext>
            </a:extLst>
          </p:cNvPr>
          <p:cNvSpPr/>
          <p:nvPr userDrawn="1"/>
        </p:nvSpPr>
        <p:spPr>
          <a:xfrm>
            <a:off x="419100" y="298943"/>
            <a:ext cx="838200" cy="1468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542AE8-29FF-AB95-D909-E9857E1034C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15215E-DFB4-CD49-D556-25375D9E47ED}"/>
              </a:ext>
            </a:extLst>
          </p:cNvPr>
          <p:cNvSpPr/>
          <p:nvPr userDrawn="1"/>
        </p:nvSpPr>
        <p:spPr>
          <a:xfrm>
            <a:off x="0" y="6410634"/>
            <a:ext cx="9261987" cy="44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8676F4-814F-3D8E-70ED-38583C7037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462" y="5146249"/>
            <a:ext cx="3273287" cy="6775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2E4C71-F44A-0253-FE43-1429AB49F9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99" y="5968057"/>
            <a:ext cx="2483429" cy="7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7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AD9-067C-8BEB-859D-24A8785E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0946C-6E60-BD5A-4901-6E67ED9D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D1B7-03B3-FA1B-6334-C0E1CF28236F}"/>
              </a:ext>
            </a:extLst>
          </p:cNvPr>
          <p:cNvSpPr/>
          <p:nvPr userDrawn="1"/>
        </p:nvSpPr>
        <p:spPr>
          <a:xfrm>
            <a:off x="419100" y="298943"/>
            <a:ext cx="838200" cy="1468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542AE8-29FF-AB95-D909-E9857E1034C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A453899-6954-70C0-265B-EBE2EC1FCE67}"/>
              </a:ext>
            </a:extLst>
          </p:cNvPr>
          <p:cNvSpPr/>
          <p:nvPr userDrawn="1"/>
        </p:nvSpPr>
        <p:spPr>
          <a:xfrm>
            <a:off x="-1" y="6410635"/>
            <a:ext cx="9261987" cy="44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1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AD9-067C-8BEB-859D-24A8785E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0946C-6E60-BD5A-4901-6E67ED9D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D1B7-03B3-FA1B-6334-C0E1CF28236F}"/>
              </a:ext>
            </a:extLst>
          </p:cNvPr>
          <p:cNvSpPr/>
          <p:nvPr userDrawn="1"/>
        </p:nvSpPr>
        <p:spPr>
          <a:xfrm>
            <a:off x="419100" y="298943"/>
            <a:ext cx="838200" cy="1468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542AE8-29FF-AB95-D909-E9857E1034C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15215E-DFB4-CD49-D556-25375D9E47ED}"/>
              </a:ext>
            </a:extLst>
          </p:cNvPr>
          <p:cNvSpPr/>
          <p:nvPr userDrawn="1"/>
        </p:nvSpPr>
        <p:spPr>
          <a:xfrm>
            <a:off x="0" y="6410634"/>
            <a:ext cx="9261987" cy="44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8676F4-814F-3D8E-70ED-38583C7037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462" y="5146249"/>
            <a:ext cx="3273287" cy="6775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2E4C71-F44A-0253-FE43-1429AB49F9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99" y="5968057"/>
            <a:ext cx="2483429" cy="7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6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AD9-067C-8BEB-859D-24A8785E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D1B7-03B3-FA1B-6334-C0E1CF28236F}"/>
              </a:ext>
            </a:extLst>
          </p:cNvPr>
          <p:cNvSpPr/>
          <p:nvPr userDrawn="1"/>
        </p:nvSpPr>
        <p:spPr>
          <a:xfrm>
            <a:off x="419100" y="298943"/>
            <a:ext cx="838200" cy="1468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453899-6954-70C0-265B-EBE2EC1FCE67}"/>
              </a:ext>
            </a:extLst>
          </p:cNvPr>
          <p:cNvSpPr/>
          <p:nvPr userDrawn="1"/>
        </p:nvSpPr>
        <p:spPr>
          <a:xfrm>
            <a:off x="-1" y="6410635"/>
            <a:ext cx="9261987" cy="44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EF7CF6-5DA8-CBA3-42E5-EF8B3B9659E8}"/>
              </a:ext>
            </a:extLst>
          </p:cNvPr>
          <p:cNvSpPr/>
          <p:nvPr userDrawn="1"/>
        </p:nvSpPr>
        <p:spPr>
          <a:xfrm>
            <a:off x="-1" y="3509963"/>
            <a:ext cx="12192001" cy="33480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2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7161-4298-3E5C-2D64-66D10B6F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4606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A95C-66D7-AE3C-22F5-184FD409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84606" cy="4656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37EE-7D8D-BE25-EA82-9B51E44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B347-8F6F-73A7-BD78-84DDE738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99E-2DF4-C415-14B3-11DE0520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!!Right banner">
            <a:extLst>
              <a:ext uri="{FF2B5EF4-FFF2-40B4-BE49-F238E27FC236}">
                <a16:creationId xmlns:a16="http://schemas.microsoft.com/office/drawing/2014/main" id="{56ECE254-2926-5C6A-8011-E6D45DB2E826}"/>
              </a:ext>
            </a:extLst>
          </p:cNvPr>
          <p:cNvSpPr/>
          <p:nvPr userDrawn="1"/>
        </p:nvSpPr>
        <p:spPr>
          <a:xfrm>
            <a:off x="9088438" y="365125"/>
            <a:ext cx="3084001" cy="6117498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0C27AF-EE4D-B8E3-F949-C0D52BF0B5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7488" y="5784850"/>
            <a:ext cx="3084512" cy="70802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5090E50-85DA-3681-9E02-9AC697E79A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32000" y="1815372"/>
            <a:ext cx="3960000" cy="3959226"/>
          </a:xfr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s un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7161-4298-3E5C-2D64-66D10B6F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A95C-66D7-AE3C-22F5-184FD409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001" y="1825624"/>
            <a:ext cx="3628696" cy="465699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37EE-7D8D-BE25-EA82-9B51E44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B347-8F6F-73A7-BD78-84DDE738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99E-2DF4-C415-14B3-11DE0520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C4FAA9DA-B973-F227-AFC8-DC5A2098C43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8" y="1825622"/>
            <a:ext cx="7184605" cy="465699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0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 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85ED-BA1E-485A-5D66-457A75C7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6C6F-759A-9F22-33C5-69167D67E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ECD9F-E47C-8E00-8CBC-D3805396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5698-71D9-1959-A3BE-F7978A7C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AA4C-DE83-9C10-2EC2-4BDEDF0E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7E9D9-DBB3-6E5C-8711-AFAA1E5E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3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85ED-BA1E-485A-5D66-457A75C7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6C6F-759A-9F22-33C5-69167D67E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5698-71D9-1959-A3BE-F7978A7C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AA4C-DE83-9C10-2EC2-4BDEDF0E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7E9D9-DBB3-6E5C-8711-AFAA1E5E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0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FF47-ABDD-7B0D-9E7C-CD2118A1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D52A6-C8EC-BC0B-4609-60D9778D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61142-C9F8-4CCD-BAB0-DE857FF0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C3E08-DC9F-2FB1-870A-5FCF9DC3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3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567E0-E930-613D-D358-D01F0E9C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F289E-20F4-032D-C7B2-89591CA4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7434E-8468-808E-54C3-07CC593D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3C011-3594-098F-71DA-875D1A59893D}"/>
              </a:ext>
            </a:extLst>
          </p:cNvPr>
          <p:cNvSpPr/>
          <p:nvPr userDrawn="1"/>
        </p:nvSpPr>
        <p:spPr>
          <a:xfrm>
            <a:off x="735227" y="302741"/>
            <a:ext cx="172995" cy="1433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7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AD9-067C-8BEB-859D-24A8785E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0946C-6E60-BD5A-4901-6E67ED9D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D1B7-03B3-FA1B-6334-C0E1CF28236F}"/>
              </a:ext>
            </a:extLst>
          </p:cNvPr>
          <p:cNvSpPr/>
          <p:nvPr userDrawn="1"/>
        </p:nvSpPr>
        <p:spPr>
          <a:xfrm>
            <a:off x="419100" y="298943"/>
            <a:ext cx="838200" cy="1468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542AE8-29FF-AB95-D909-E9857E1034C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A453899-6954-70C0-265B-EBE2EC1FCE67}"/>
              </a:ext>
            </a:extLst>
          </p:cNvPr>
          <p:cNvSpPr/>
          <p:nvPr userDrawn="1"/>
        </p:nvSpPr>
        <p:spPr>
          <a:xfrm>
            <a:off x="-1" y="6410635"/>
            <a:ext cx="9261987" cy="44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5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AD9-067C-8BEB-859D-24A8785E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D1B7-03B3-FA1B-6334-C0E1CF28236F}"/>
              </a:ext>
            </a:extLst>
          </p:cNvPr>
          <p:cNvSpPr/>
          <p:nvPr userDrawn="1"/>
        </p:nvSpPr>
        <p:spPr>
          <a:xfrm>
            <a:off x="419100" y="298943"/>
            <a:ext cx="838200" cy="1468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453899-6954-70C0-265B-EBE2EC1FCE67}"/>
              </a:ext>
            </a:extLst>
          </p:cNvPr>
          <p:cNvSpPr/>
          <p:nvPr userDrawn="1"/>
        </p:nvSpPr>
        <p:spPr>
          <a:xfrm>
            <a:off x="-1" y="6410635"/>
            <a:ext cx="9261987" cy="44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EF7CF6-5DA8-CBA3-42E5-EF8B3B9659E8}"/>
              </a:ext>
            </a:extLst>
          </p:cNvPr>
          <p:cNvSpPr/>
          <p:nvPr userDrawn="1"/>
        </p:nvSpPr>
        <p:spPr>
          <a:xfrm>
            <a:off x="-1" y="3509963"/>
            <a:ext cx="12192001" cy="3348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AD9-067C-8BEB-859D-24A8785E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0946C-6E60-BD5A-4901-6E67ED9D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D1B7-03B3-FA1B-6334-C0E1CF28236F}"/>
              </a:ext>
            </a:extLst>
          </p:cNvPr>
          <p:cNvSpPr/>
          <p:nvPr userDrawn="1"/>
        </p:nvSpPr>
        <p:spPr>
          <a:xfrm>
            <a:off x="419100" y="298943"/>
            <a:ext cx="838200" cy="1468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542AE8-29FF-AB95-D909-E9857E1034C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15215E-DFB4-CD49-D556-25375D9E47ED}"/>
              </a:ext>
            </a:extLst>
          </p:cNvPr>
          <p:cNvSpPr/>
          <p:nvPr userDrawn="1"/>
        </p:nvSpPr>
        <p:spPr>
          <a:xfrm>
            <a:off x="0" y="6410634"/>
            <a:ext cx="9261987" cy="44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8676F4-814F-3D8E-70ED-38583C7037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462" y="5146249"/>
            <a:ext cx="3273287" cy="6775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2E4C71-F44A-0253-FE43-1429AB49F9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99" y="5968057"/>
            <a:ext cx="2483429" cy="7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7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AD9-067C-8BEB-859D-24A8785E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1D1B7-03B3-FA1B-6334-C0E1CF28236F}"/>
              </a:ext>
            </a:extLst>
          </p:cNvPr>
          <p:cNvSpPr/>
          <p:nvPr userDrawn="1"/>
        </p:nvSpPr>
        <p:spPr>
          <a:xfrm>
            <a:off x="419100" y="298943"/>
            <a:ext cx="838200" cy="1468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453899-6954-70C0-265B-EBE2EC1FCE67}"/>
              </a:ext>
            </a:extLst>
          </p:cNvPr>
          <p:cNvSpPr/>
          <p:nvPr userDrawn="1"/>
        </p:nvSpPr>
        <p:spPr>
          <a:xfrm>
            <a:off x="-1" y="6410635"/>
            <a:ext cx="9261987" cy="44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EF7CF6-5DA8-CBA3-42E5-EF8B3B9659E8}"/>
              </a:ext>
            </a:extLst>
          </p:cNvPr>
          <p:cNvSpPr/>
          <p:nvPr userDrawn="1"/>
        </p:nvSpPr>
        <p:spPr>
          <a:xfrm>
            <a:off x="-1" y="3509963"/>
            <a:ext cx="12192001" cy="33480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0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7161-4298-3E5C-2D64-66D10B6F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4606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A95C-66D7-AE3C-22F5-184FD409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84606" cy="4656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37EE-7D8D-BE25-EA82-9B51E44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B347-8F6F-73A7-BD78-84DDE738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99E-2DF4-C415-14B3-11DE0520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!!Right banner">
            <a:extLst>
              <a:ext uri="{FF2B5EF4-FFF2-40B4-BE49-F238E27FC236}">
                <a16:creationId xmlns:a16="http://schemas.microsoft.com/office/drawing/2014/main" id="{56ECE254-2926-5C6A-8011-E6D45DB2E826}"/>
              </a:ext>
            </a:extLst>
          </p:cNvPr>
          <p:cNvSpPr/>
          <p:nvPr userDrawn="1"/>
        </p:nvSpPr>
        <p:spPr>
          <a:xfrm>
            <a:off x="9088438" y="365125"/>
            <a:ext cx="3084001" cy="6117498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0C27AF-EE4D-B8E3-F949-C0D52BF0B5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7488" y="5784850"/>
            <a:ext cx="3084512" cy="70802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5090E50-85DA-3681-9E02-9AC697E79A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32000" y="1815372"/>
            <a:ext cx="3960000" cy="3959226"/>
          </a:xfr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s un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7161-4298-3E5C-2D64-66D10B6F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A95C-66D7-AE3C-22F5-184FD409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001" y="1825624"/>
            <a:ext cx="3628696" cy="465699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37EE-7D8D-BE25-EA82-9B51E44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B347-8F6F-73A7-BD78-84DDE738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99E-2DF4-C415-14B3-11DE0520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C4FAA9DA-B973-F227-AFC8-DC5A2098C43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8" y="1825622"/>
            <a:ext cx="7184605" cy="465699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 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85ED-BA1E-485A-5D66-457A75C7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6C6F-759A-9F22-33C5-69167D67E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ECD9F-E47C-8E00-8CBC-D3805396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5698-71D9-1959-A3BE-F7978A7C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AA4C-DE83-9C10-2EC2-4BDEDF0E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7E9D9-DBB3-6E5C-8711-AFAA1E5E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85ED-BA1E-485A-5D66-457A75C7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6C6F-759A-9F22-33C5-69167D67E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5698-71D9-1959-A3BE-F7978A7C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AA4C-DE83-9C10-2EC2-4BDEDF0E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7E9D9-DBB3-6E5C-8711-AFAA1E5E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FF47-ABDD-7B0D-9E7C-CD2118A1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D52A6-C8EC-BC0B-4609-60D9778D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61142-C9F8-4CCD-BAB0-DE857FF0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C3E08-DC9F-2FB1-870A-5FCF9DC3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567E0-E930-613D-D358-D01F0E9C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F289E-20F4-032D-C7B2-89591CA4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7434E-8468-808E-54C3-07CC593D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03DE60-6E6F-96E2-73CD-2F2DDB37D8B3}"/>
              </a:ext>
            </a:extLst>
          </p:cNvPr>
          <p:cNvSpPr/>
          <p:nvPr userDrawn="1"/>
        </p:nvSpPr>
        <p:spPr>
          <a:xfrm>
            <a:off x="735227" y="302741"/>
            <a:ext cx="172995" cy="1433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7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7161-4298-3E5C-2D64-66D10B6F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4606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A95C-66D7-AE3C-22F5-184FD409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84606" cy="4656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37EE-7D8D-BE25-EA82-9B51E44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B347-8F6F-73A7-BD78-84DDE738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99E-2DF4-C415-14B3-11DE0520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!!Right banner">
            <a:extLst>
              <a:ext uri="{FF2B5EF4-FFF2-40B4-BE49-F238E27FC236}">
                <a16:creationId xmlns:a16="http://schemas.microsoft.com/office/drawing/2014/main" id="{56ECE254-2926-5C6A-8011-E6D45DB2E826}"/>
              </a:ext>
            </a:extLst>
          </p:cNvPr>
          <p:cNvSpPr/>
          <p:nvPr userDrawn="1"/>
        </p:nvSpPr>
        <p:spPr>
          <a:xfrm>
            <a:off x="9088438" y="365125"/>
            <a:ext cx="3084001" cy="611749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0C27AF-EE4D-B8E3-F949-C0D52BF0B5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7488" y="5784850"/>
            <a:ext cx="3084512" cy="70802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5090E50-85DA-3681-9E02-9AC697E79A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32000" y="1815372"/>
            <a:ext cx="3960000" cy="3959226"/>
          </a:xfr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7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s un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7161-4298-3E5C-2D64-66D10B6F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A95C-66D7-AE3C-22F5-184FD409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001" y="1825624"/>
            <a:ext cx="3628696" cy="465699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37EE-7D8D-BE25-EA82-9B51E44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B347-8F6F-73A7-BD78-84DDE738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99E-2DF4-C415-14B3-11DE0520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C4FAA9DA-B973-F227-AFC8-DC5A2098C43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8" y="1825622"/>
            <a:ext cx="7184605" cy="465699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2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 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85ED-BA1E-485A-5D66-457A75C7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6C6F-759A-9F22-33C5-69167D67E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ECD9F-E47C-8E00-8CBC-D3805396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5698-71D9-1959-A3BE-F7978A7C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AA4C-DE83-9C10-2EC2-4BDEDF0E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7E9D9-DBB3-6E5C-8711-AFAA1E5E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85ED-BA1E-485A-5D66-457A75C7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6C6F-759A-9F22-33C5-69167D67E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5698-71D9-1959-A3BE-F7978A7C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AA4C-DE83-9C10-2EC2-4BDEDF0E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7E9D9-DBB3-6E5C-8711-AFAA1E5E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FF47-ABDD-7B0D-9E7C-CD2118A1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D52A6-C8EC-BC0B-4609-60D9778D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61142-C9F8-4CCD-BAB0-DE857FF0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C3E08-DC9F-2FB1-870A-5FCF9DC3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5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567E0-E930-613D-D358-D01F0E9C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24.10.23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F289E-20F4-032D-C7B2-89591CA4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Sokolowski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7434E-8468-808E-54C3-07CC593D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726-42BB-4B4E-B053-E9808342C1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BBCEA-3099-73CD-83A3-ED66F3B6D8C0}"/>
              </a:ext>
            </a:extLst>
          </p:cNvPr>
          <p:cNvSpPr/>
          <p:nvPr userDrawn="1"/>
        </p:nvSpPr>
        <p:spPr>
          <a:xfrm>
            <a:off x="735227" y="302741"/>
            <a:ext cx="172995" cy="1433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2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51C67-7952-BF11-8B64-F9768251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C89B7-F267-ED8C-BFF4-D795BDBFA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5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EE618-EAA8-7DB2-DC32-369EB417E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22807" y="6492875"/>
            <a:ext cx="10851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24.10.23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82D70-6B56-7DE9-DFE2-6AE6DD061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1" y="6492875"/>
            <a:ext cx="7184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Daniel Sokolowski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8BC92-F939-B165-1C3B-5EA2BDDB5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877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74" r:id="rId2"/>
    <p:sldLayoutId id="2147483777" r:id="rId3"/>
    <p:sldLayoutId id="2147483764" r:id="rId4"/>
    <p:sldLayoutId id="2147483776" r:id="rId5"/>
    <p:sldLayoutId id="2147483766" r:id="rId6"/>
    <p:sldLayoutId id="2147483775" r:id="rId7"/>
    <p:sldLayoutId id="2147483768" r:id="rId8"/>
    <p:sldLayoutId id="2147483769" r:id="rId9"/>
    <p:sldLayoutId id="2147483808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51C67-7952-BF11-8B64-F9768251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C89B7-F267-ED8C-BFF4-D795BDBFA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5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EE618-EAA8-7DB2-DC32-369EB417E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22807" y="6492875"/>
            <a:ext cx="10851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24.10.23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82D70-6B56-7DE9-DFE2-6AE6DD061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1" y="6492875"/>
            <a:ext cx="7184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Daniel Sokolowski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8BC92-F939-B165-1C3B-5EA2BDDB5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877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B1D37B-2A91-EB46-3BA0-C8055FC25074}"/>
              </a:ext>
            </a:extLst>
          </p:cNvPr>
          <p:cNvCxnSpPr>
            <a:cxnSpLocks/>
          </p:cNvCxnSpPr>
          <p:nvPr userDrawn="1"/>
        </p:nvCxnSpPr>
        <p:spPr>
          <a:xfrm>
            <a:off x="-36000" y="6482623"/>
            <a:ext cx="9144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9CE66A-737D-29CE-FBC6-036868E281A6}"/>
              </a:ext>
            </a:extLst>
          </p:cNvPr>
          <p:cNvCxnSpPr>
            <a:cxnSpLocks/>
          </p:cNvCxnSpPr>
          <p:nvPr userDrawn="1"/>
        </p:nvCxnSpPr>
        <p:spPr>
          <a:xfrm>
            <a:off x="819411" y="365125"/>
            <a:ext cx="0" cy="132556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00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51C67-7952-BF11-8B64-F9768251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C89B7-F267-ED8C-BFF4-D795BDBFA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5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EE618-EAA8-7DB2-DC32-369EB417E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22807" y="6492875"/>
            <a:ext cx="10851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24.10.23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82D70-6B56-7DE9-DFE2-6AE6DD061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1" y="6492875"/>
            <a:ext cx="7184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Daniel Sokolowski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8BC92-F939-B165-1C3B-5EA2BDDB5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877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B1D37B-2A91-EB46-3BA0-C8055FC25074}"/>
              </a:ext>
            </a:extLst>
          </p:cNvPr>
          <p:cNvCxnSpPr>
            <a:cxnSpLocks/>
          </p:cNvCxnSpPr>
          <p:nvPr userDrawn="1"/>
        </p:nvCxnSpPr>
        <p:spPr>
          <a:xfrm>
            <a:off x="-36000" y="6482623"/>
            <a:ext cx="9144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9CE66A-737D-29CE-FBC6-036868E281A6}"/>
              </a:ext>
            </a:extLst>
          </p:cNvPr>
          <p:cNvCxnSpPr>
            <a:cxnSpLocks/>
          </p:cNvCxnSpPr>
          <p:nvPr userDrawn="1"/>
        </p:nvCxnSpPr>
        <p:spPr>
          <a:xfrm>
            <a:off x="819411" y="365125"/>
            <a:ext cx="0" cy="132556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6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51C67-7952-BF11-8B64-F9768251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C89B7-F267-ED8C-BFF4-D795BDBFA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5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EE618-EAA8-7DB2-DC32-369EB417E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22807" y="6492875"/>
            <a:ext cx="10851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24.10.23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82D70-6B56-7DE9-DFE2-6AE6DD061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1" y="6492875"/>
            <a:ext cx="7184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Daniel Sokolowski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8BC92-F939-B165-1C3B-5EA2BDDB5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877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89F5726-42BB-4B4E-B053-E9808342C14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B1D37B-2A91-EB46-3BA0-C8055FC25074}"/>
              </a:ext>
            </a:extLst>
          </p:cNvPr>
          <p:cNvCxnSpPr>
            <a:cxnSpLocks/>
          </p:cNvCxnSpPr>
          <p:nvPr userDrawn="1"/>
        </p:nvCxnSpPr>
        <p:spPr>
          <a:xfrm>
            <a:off x="-36000" y="6482623"/>
            <a:ext cx="91440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9CE66A-737D-29CE-FBC6-036868E281A6}"/>
              </a:ext>
            </a:extLst>
          </p:cNvPr>
          <p:cNvCxnSpPr>
            <a:cxnSpLocks/>
          </p:cNvCxnSpPr>
          <p:nvPr userDrawn="1"/>
        </p:nvCxnSpPr>
        <p:spPr>
          <a:xfrm>
            <a:off x="819411" y="365125"/>
            <a:ext cx="0" cy="132556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1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emf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3B8FD035-5A49-0081-7B82-DE9EC12C1E73}"/>
              </a:ext>
            </a:extLst>
          </p:cNvPr>
          <p:cNvGrpSpPr/>
          <p:nvPr/>
        </p:nvGrpSpPr>
        <p:grpSpPr>
          <a:xfrm>
            <a:off x="1124953" y="4167666"/>
            <a:ext cx="3598438" cy="1626438"/>
            <a:chOff x="1124953" y="4635083"/>
            <a:chExt cx="3598438" cy="162643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9DEF722-68E3-328A-0E38-88DA4EB7576D}"/>
                </a:ext>
              </a:extLst>
            </p:cNvPr>
            <p:cNvSpPr/>
            <p:nvPr/>
          </p:nvSpPr>
          <p:spPr>
            <a:xfrm>
              <a:off x="1124954" y="4635083"/>
              <a:ext cx="3598437" cy="1626438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AF33654-0BF8-35FB-EB0C-0A1E48905861}"/>
                </a:ext>
              </a:extLst>
            </p:cNvPr>
            <p:cNvSpPr/>
            <p:nvPr/>
          </p:nvSpPr>
          <p:spPr>
            <a:xfrm>
              <a:off x="1124953" y="4635083"/>
              <a:ext cx="3598437" cy="1626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Arrow1">
            <a:extLst>
              <a:ext uri="{FF2B5EF4-FFF2-40B4-BE49-F238E27FC236}">
                <a16:creationId xmlns:a16="http://schemas.microsoft.com/office/drawing/2014/main" id="{37760831-8FE7-769A-DCA7-E94131D6F38E}"/>
              </a:ext>
            </a:extLst>
          </p:cNvPr>
          <p:cNvGrpSpPr/>
          <p:nvPr/>
        </p:nvGrpSpPr>
        <p:grpSpPr>
          <a:xfrm>
            <a:off x="1124955" y="2291854"/>
            <a:ext cx="9030553" cy="720000"/>
            <a:chOff x="1148400" y="2759271"/>
            <a:chExt cx="9030553" cy="720000"/>
          </a:xfrm>
        </p:grpSpPr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AEAA1D93-5A87-1387-4435-E968FB04ABB4}"/>
                </a:ext>
              </a:extLst>
            </p:cNvPr>
            <p:cNvSpPr/>
            <p:nvPr/>
          </p:nvSpPr>
          <p:spPr>
            <a:xfrm rot="5400000">
              <a:off x="9530953" y="2831271"/>
              <a:ext cx="720000" cy="5760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A592402-7184-BD40-0521-FAC695E18136}"/>
                </a:ext>
              </a:extLst>
            </p:cNvPr>
            <p:cNvSpPr/>
            <p:nvPr/>
          </p:nvSpPr>
          <p:spPr>
            <a:xfrm>
              <a:off x="1148400" y="2991600"/>
              <a:ext cx="8454553" cy="249188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9482BE-C010-1070-708A-133C240164FB}"/>
                </a:ext>
              </a:extLst>
            </p:cNvPr>
            <p:cNvSpPr/>
            <p:nvPr/>
          </p:nvSpPr>
          <p:spPr>
            <a:xfrm>
              <a:off x="1148863" y="2990566"/>
              <a:ext cx="6947368" cy="24918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Arrow2">
            <a:extLst>
              <a:ext uri="{FF2B5EF4-FFF2-40B4-BE49-F238E27FC236}">
                <a16:creationId xmlns:a16="http://schemas.microsoft.com/office/drawing/2014/main" id="{4A68C1C3-14B9-A57C-F2E9-01288C35F950}"/>
              </a:ext>
            </a:extLst>
          </p:cNvPr>
          <p:cNvGrpSpPr/>
          <p:nvPr/>
        </p:nvGrpSpPr>
        <p:grpSpPr>
          <a:xfrm>
            <a:off x="1124955" y="3074729"/>
            <a:ext cx="7734581" cy="794122"/>
            <a:chOff x="1148400" y="2990566"/>
            <a:chExt cx="7734581" cy="794122"/>
          </a:xfrm>
        </p:grpSpPr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0A931B8A-8331-5EB1-7A88-A880A76B0FEE}"/>
                </a:ext>
              </a:extLst>
            </p:cNvPr>
            <p:cNvSpPr/>
            <p:nvPr/>
          </p:nvSpPr>
          <p:spPr>
            <a:xfrm rot="5400000">
              <a:off x="8198981" y="3100688"/>
              <a:ext cx="792000" cy="576000"/>
            </a:xfrm>
            <a:prstGeom prst="triangl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0EED21-E5C2-15EA-D185-43D76EA58283}"/>
                </a:ext>
              </a:extLst>
            </p:cNvPr>
            <p:cNvSpPr/>
            <p:nvPr/>
          </p:nvSpPr>
          <p:spPr>
            <a:xfrm>
              <a:off x="1148400" y="2991600"/>
              <a:ext cx="7107046" cy="792000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1EE845-0FE3-FE47-B400-10CD01CBEDE5}"/>
                </a:ext>
              </a:extLst>
            </p:cNvPr>
            <p:cNvSpPr/>
            <p:nvPr/>
          </p:nvSpPr>
          <p:spPr>
            <a:xfrm>
              <a:off x="1148863" y="2990566"/>
              <a:ext cx="6948000" cy="79200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Arrow3">
            <a:extLst>
              <a:ext uri="{FF2B5EF4-FFF2-40B4-BE49-F238E27FC236}">
                <a16:creationId xmlns:a16="http://schemas.microsoft.com/office/drawing/2014/main" id="{2F8072B7-E45F-1403-1C40-1A1ACC0F0A22}"/>
              </a:ext>
            </a:extLst>
          </p:cNvPr>
          <p:cNvGrpSpPr/>
          <p:nvPr/>
        </p:nvGrpSpPr>
        <p:grpSpPr>
          <a:xfrm>
            <a:off x="1393069" y="4453419"/>
            <a:ext cx="8277060" cy="1046122"/>
            <a:chOff x="1148400" y="2990566"/>
            <a:chExt cx="8277060" cy="1046122"/>
          </a:xfrm>
        </p:grpSpPr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D1453789-AE12-C0E2-55C0-CED7F5740F3B}"/>
                </a:ext>
              </a:extLst>
            </p:cNvPr>
            <p:cNvSpPr/>
            <p:nvPr/>
          </p:nvSpPr>
          <p:spPr>
            <a:xfrm rot="5400000">
              <a:off x="8615460" y="3226688"/>
              <a:ext cx="1044000" cy="576000"/>
            </a:xfrm>
            <a:prstGeom prst="triangl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DD83D87-3171-4A90-90CD-AD2B00246E0D}"/>
                </a:ext>
              </a:extLst>
            </p:cNvPr>
            <p:cNvSpPr/>
            <p:nvPr/>
          </p:nvSpPr>
          <p:spPr>
            <a:xfrm>
              <a:off x="1148400" y="2991600"/>
              <a:ext cx="7650000" cy="1044000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69F95EC-9202-1B82-FA83-E73D248334CC}"/>
                </a:ext>
              </a:extLst>
            </p:cNvPr>
            <p:cNvSpPr/>
            <p:nvPr/>
          </p:nvSpPr>
          <p:spPr>
            <a:xfrm>
              <a:off x="1148863" y="2990566"/>
              <a:ext cx="5724000" cy="104400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E66DE6D-24FD-DA4E-500F-52D9DD06E068}"/>
              </a:ext>
            </a:extLst>
          </p:cNvPr>
          <p:cNvGrpSpPr/>
          <p:nvPr/>
        </p:nvGrpSpPr>
        <p:grpSpPr>
          <a:xfrm>
            <a:off x="2756288" y="4680583"/>
            <a:ext cx="944678" cy="292006"/>
            <a:chOff x="2726008" y="5148000"/>
            <a:chExt cx="944678" cy="29200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B94F43A-C96D-B6C5-2E72-6DD2D820EE75}"/>
                </a:ext>
              </a:extLst>
            </p:cNvPr>
            <p:cNvSpPr/>
            <p:nvPr/>
          </p:nvSpPr>
          <p:spPr>
            <a:xfrm>
              <a:off x="2726008" y="5150510"/>
              <a:ext cx="944678" cy="289496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8EE812-AE1D-3F91-9EE6-503A76E7D34E}"/>
                </a:ext>
              </a:extLst>
            </p:cNvPr>
            <p:cNvSpPr/>
            <p:nvPr/>
          </p:nvSpPr>
          <p:spPr>
            <a:xfrm>
              <a:off x="2726008" y="5148000"/>
              <a:ext cx="944678" cy="2894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738A209-0347-295C-615E-B6A12CB1ADA4}"/>
              </a:ext>
            </a:extLst>
          </p:cNvPr>
          <p:cNvSpPr txBox="1"/>
          <p:nvPr/>
        </p:nvSpPr>
        <p:spPr>
          <a:xfrm>
            <a:off x="757451" y="1915200"/>
            <a:ext cx="90389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00038" algn="l"/>
              </a:tabLst>
            </a:pP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dirty="0">
                <a:effectLst/>
                <a:latin typeface="Courier" pitchFamily="2" charset="0"/>
              </a:rPr>
              <a:t>	</a:t>
            </a:r>
            <a:r>
              <a:rPr lang="en-GB" dirty="0" err="1">
                <a:solidFill>
                  <a:schemeClr val="accent1"/>
                </a:solidFill>
                <a:effectLst/>
                <a:latin typeface="Courier" pitchFamily="2" charset="0"/>
              </a:rPr>
              <a:t>const</a:t>
            </a:r>
            <a:r>
              <a:rPr lang="en-GB" dirty="0">
                <a:effectLst/>
                <a:latin typeface="Courier" pitchFamily="2" charset="0"/>
              </a:rPr>
              <a:t> words = [</a:t>
            </a:r>
            <a:r>
              <a:rPr lang="en-GB" dirty="0">
                <a:solidFill>
                  <a:schemeClr val="accent4"/>
                </a:solidFill>
                <a:effectLst/>
                <a:latin typeface="Courier" pitchFamily="2" charset="0"/>
              </a:rPr>
              <a:t>"software"</a:t>
            </a:r>
            <a:r>
              <a:rPr lang="en-GB" dirty="0">
                <a:effectLst/>
                <a:latin typeface="Courier" pitchFamily="2" charset="0"/>
              </a:rPr>
              <a:t>, </a:t>
            </a:r>
            <a:r>
              <a:rPr lang="en-GB" dirty="0">
                <a:solidFill>
                  <a:schemeClr val="accent4"/>
                </a:solidFill>
                <a:effectLst/>
                <a:latin typeface="Courier" pitchFamily="2" charset="0"/>
              </a:rPr>
              <a:t>"is"</a:t>
            </a:r>
            <a:r>
              <a:rPr lang="en-GB" dirty="0">
                <a:effectLst/>
                <a:latin typeface="Courier" pitchFamily="2" charset="0"/>
              </a:rPr>
              <a:t>, </a:t>
            </a:r>
            <a:r>
              <a:rPr lang="en-GB" dirty="0">
                <a:solidFill>
                  <a:schemeClr val="accent4"/>
                </a:solidFill>
                <a:effectLst/>
                <a:latin typeface="Courier" pitchFamily="2" charset="0"/>
              </a:rPr>
              <a:t>"great"</a:t>
            </a:r>
            <a:r>
              <a:rPr lang="en-GB" dirty="0">
                <a:effectLst/>
                <a:latin typeface="Courier" pitchFamily="2" charset="0"/>
              </a:rPr>
              <a:t>]</a:t>
            </a: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dirty="0">
              <a:effectLst/>
              <a:latin typeface="Courier" pitchFamily="2" charset="0"/>
            </a:endParaRP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GB" dirty="0">
                <a:effectLst/>
                <a:latin typeface="Courier" pitchFamily="2" charset="0"/>
              </a:rPr>
              <a:t>	</a:t>
            </a:r>
            <a:r>
              <a:rPr lang="en-GB" dirty="0" err="1">
                <a:solidFill>
                  <a:schemeClr val="accent1"/>
                </a:solidFill>
                <a:effectLst/>
                <a:latin typeface="Courier" pitchFamily="2" charset="0"/>
              </a:rPr>
              <a:t>const</a:t>
            </a:r>
            <a:r>
              <a:rPr lang="en-GB" dirty="0">
                <a:effectLst/>
                <a:latin typeface="Courier" pitchFamily="2" charset="0"/>
              </a:rPr>
              <a:t> bucket = </a:t>
            </a:r>
            <a:r>
              <a:rPr lang="en-GB" dirty="0">
                <a:solidFill>
                  <a:schemeClr val="accent1"/>
                </a:solidFill>
                <a:effectLst/>
                <a:latin typeface="Courier" pitchFamily="2" charset="0"/>
              </a:rPr>
              <a:t>new</a:t>
            </a:r>
            <a:r>
              <a:rPr lang="en-GB" dirty="0">
                <a:effectLst/>
                <a:latin typeface="Courier" pitchFamily="2" charset="0"/>
              </a:rPr>
              <a:t> s3.Bucket</a:t>
            </a:r>
            <a:r>
              <a:rPr lang="en-GB" dirty="0">
                <a:solidFill>
                  <a:schemeClr val="accent1"/>
                </a:solidFill>
                <a:effectLst/>
                <a:latin typeface="Courier" pitchFamily="2" charset="0"/>
              </a:rPr>
              <a:t>(</a:t>
            </a:r>
            <a:r>
              <a:rPr lang="en-GB" dirty="0">
                <a:solidFill>
                  <a:schemeClr val="accent4"/>
                </a:solidFill>
                <a:effectLst/>
                <a:latin typeface="Courier" pitchFamily="2" charset="0"/>
              </a:rPr>
              <a:t>"website"</a:t>
            </a:r>
            <a:r>
              <a:rPr lang="en-GB" dirty="0">
                <a:effectLst/>
                <a:latin typeface="Courier" pitchFamily="2" charset="0"/>
              </a:rPr>
              <a:t>, </a:t>
            </a:r>
            <a:r>
              <a:rPr lang="en-GB" dirty="0">
                <a:solidFill>
                  <a:schemeClr val="accent3"/>
                </a:solidFill>
                <a:effectLst/>
                <a:latin typeface="Courier" pitchFamily="2" charset="0"/>
              </a:rPr>
              <a:t>{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effectLst/>
              </a:rPr>
              <a:t>/* … */</a:t>
            </a:r>
            <a:r>
              <a:rPr lang="en-GB" dirty="0">
                <a:solidFill>
                  <a:schemeClr val="accent3"/>
                </a:solidFill>
                <a:effectLst/>
                <a:latin typeface="Courier" pitchFamily="2" charset="0"/>
              </a:rPr>
              <a:t> }</a:t>
            </a:r>
            <a:r>
              <a:rPr lang="en-GB" dirty="0">
                <a:solidFill>
                  <a:schemeClr val="accent1"/>
                </a:solidFill>
                <a:effectLst/>
                <a:latin typeface="Courier" pitchFamily="2" charset="0"/>
              </a:rPr>
              <a:t>)</a:t>
            </a:r>
            <a:r>
              <a:rPr lang="en-GB" dirty="0">
                <a:effectLst/>
                <a:latin typeface="Courier" pitchFamily="2" charset="0"/>
              </a:rPr>
              <a:t>;</a:t>
            </a: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GB" dirty="0">
                <a:effectLst/>
                <a:latin typeface="Courier" pitchFamily="2" charset="0"/>
              </a:rPr>
              <a:t>	</a:t>
            </a:r>
            <a:r>
              <a:rPr lang="en-GB" dirty="0" err="1">
                <a:solidFill>
                  <a:schemeClr val="accent1"/>
                </a:solidFill>
                <a:effectLst/>
                <a:latin typeface="Courier" pitchFamily="2" charset="0"/>
              </a:rPr>
              <a:t>const</a:t>
            </a:r>
            <a:r>
              <a:rPr lang="en-GB" dirty="0">
                <a:effectLst/>
                <a:latin typeface="Courier" pitchFamily="2" charset="0"/>
              </a:rPr>
              <a:t> </a:t>
            </a:r>
            <a:r>
              <a:rPr lang="en-GB" dirty="0" err="1">
                <a:effectLst/>
                <a:latin typeface="Courier" pitchFamily="2" charset="0"/>
              </a:rPr>
              <a:t>rng</a:t>
            </a:r>
            <a:r>
              <a:rPr lang="en-GB" dirty="0">
                <a:effectLst/>
                <a:latin typeface="Courier" pitchFamily="2" charset="0"/>
              </a:rPr>
              <a:t> = </a:t>
            </a:r>
            <a:r>
              <a:rPr lang="en-GB" dirty="0">
                <a:solidFill>
                  <a:schemeClr val="accent1"/>
                </a:solidFill>
                <a:effectLst/>
                <a:latin typeface="Courier" pitchFamily="2" charset="0"/>
              </a:rPr>
              <a:t>new</a:t>
            </a:r>
            <a:r>
              <a:rPr lang="en-GB" dirty="0">
                <a:effectLst/>
                <a:latin typeface="Courier" pitchFamily="2" charset="0"/>
              </a:rPr>
              <a:t> </a:t>
            </a:r>
            <a:r>
              <a:rPr lang="en-GB" dirty="0" err="1">
                <a:effectLst/>
                <a:latin typeface="Courier" pitchFamily="2" charset="0"/>
              </a:rPr>
              <a:t>random.RandomInteger</a:t>
            </a:r>
            <a:r>
              <a:rPr lang="en-GB" dirty="0">
                <a:effectLst/>
                <a:latin typeface="Courier" pitchFamily="2" charset="0"/>
              </a:rPr>
              <a:t> </a:t>
            </a:r>
            <a:r>
              <a:rPr lang="en-GB" dirty="0">
                <a:solidFill>
                  <a:schemeClr val="accent1"/>
                </a:solidFill>
                <a:effectLst/>
                <a:latin typeface="Courier" pitchFamily="2" charset="0"/>
              </a:rPr>
              <a:t>(</a:t>
            </a:r>
            <a:r>
              <a:rPr lang="en-GB" dirty="0">
                <a:solidFill>
                  <a:schemeClr val="accent4"/>
                </a:solidFill>
                <a:effectLst/>
                <a:latin typeface="Courier" pitchFamily="2" charset="0"/>
              </a:rPr>
              <a:t>"word-id"</a:t>
            </a:r>
            <a:r>
              <a:rPr lang="en-GB" dirty="0">
                <a:effectLst/>
                <a:latin typeface="Courier" pitchFamily="2" charset="0"/>
              </a:rPr>
              <a:t>, </a:t>
            </a:r>
            <a:r>
              <a:rPr lang="en-GB" dirty="0">
                <a:solidFill>
                  <a:schemeClr val="accent3"/>
                </a:solidFill>
                <a:effectLst/>
                <a:latin typeface="Courier" pitchFamily="2" charset="0"/>
              </a:rPr>
              <a:t>{</a:t>
            </a: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GB" dirty="0">
                <a:latin typeface="Courier" pitchFamily="2" charset="0"/>
              </a:rPr>
              <a:t>	</a:t>
            </a:r>
            <a:r>
              <a:rPr lang="en-GB" dirty="0">
                <a:latin typeface="Courier" pitchFamily="2" charset="0"/>
                <a:cs typeface="Courier New" panose="02070309020205020404" pitchFamily="49" charset="0"/>
              </a:rPr>
              <a:t>  </a:t>
            </a:r>
            <a:r>
              <a:rPr lang="en-GB" dirty="0">
                <a:effectLst/>
                <a:latin typeface="Courier" pitchFamily="2" charset="0"/>
              </a:rPr>
              <a:t>min: 0, max: </a:t>
            </a:r>
            <a:r>
              <a:rPr lang="en-GB" dirty="0" err="1">
                <a:effectLst/>
                <a:latin typeface="Courier" pitchFamily="2" charset="0"/>
              </a:rPr>
              <a:t>words.lengt</a:t>
            </a:r>
            <a:r>
              <a:rPr lang="en-GB" dirty="0" err="1">
                <a:latin typeface="Courier" pitchFamily="2" charset="0"/>
              </a:rPr>
              <a:t>h</a:t>
            </a:r>
            <a:endParaRPr lang="en-GB" dirty="0">
              <a:effectLst/>
              <a:latin typeface="Courier" pitchFamily="2" charset="0"/>
            </a:endParaRPr>
          </a:p>
          <a:p>
            <a:pPr>
              <a:tabLst>
                <a:tab pos="300038" algn="l"/>
              </a:tabLst>
            </a:pP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dirty="0">
                <a:solidFill>
                  <a:schemeClr val="accent3"/>
                </a:solidFill>
                <a:effectLst/>
                <a:latin typeface="Courier" pitchFamily="2" charset="0"/>
              </a:rPr>
              <a:t>}</a:t>
            </a:r>
            <a:r>
              <a:rPr lang="en-GB" dirty="0">
                <a:solidFill>
                  <a:schemeClr val="accent1"/>
                </a:solidFill>
                <a:effectLst/>
                <a:latin typeface="Courier" pitchFamily="2" charset="0"/>
              </a:rPr>
              <a:t>)</a:t>
            </a:r>
            <a:r>
              <a:rPr lang="en-GB" dirty="0">
                <a:effectLst/>
                <a:latin typeface="Courier" pitchFamily="2" charset="0"/>
              </a:rPr>
              <a:t>;</a:t>
            </a:r>
            <a:endParaRPr lang="en-GB" dirty="0">
              <a:latin typeface="Courier" pitchFamily="2" charset="0"/>
            </a:endParaRP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GB" dirty="0">
                <a:latin typeface="Courier" pitchFamily="2" charset="0"/>
              </a:rPr>
              <a:t>	</a:t>
            </a:r>
            <a:r>
              <a:rPr lang="en-GB" dirty="0" err="1">
                <a:effectLst/>
                <a:latin typeface="Courier" pitchFamily="2" charset="0"/>
              </a:rPr>
              <a:t>rng.result.apply</a:t>
            </a:r>
            <a:r>
              <a:rPr lang="en-GB" dirty="0">
                <a:solidFill>
                  <a:schemeClr val="accent1"/>
                </a:solidFill>
                <a:effectLst/>
                <a:latin typeface="Courier" pitchFamily="2" charset="0"/>
              </a:rPr>
              <a:t>(</a:t>
            </a:r>
            <a:r>
              <a:rPr lang="en-GB" dirty="0">
                <a:solidFill>
                  <a:schemeClr val="tx2"/>
                </a:solidFill>
                <a:effectLst/>
                <a:latin typeface="Courier" pitchFamily="2" charset="0"/>
              </a:rPr>
              <a:t>(</a:t>
            </a:r>
            <a:r>
              <a:rPr lang="en-GB" dirty="0">
                <a:effectLst/>
                <a:latin typeface="Courier" pitchFamily="2" charset="0"/>
              </a:rPr>
              <a:t>id</a:t>
            </a:r>
            <a:r>
              <a:rPr lang="en-GB" dirty="0">
                <a:solidFill>
                  <a:schemeClr val="tx2"/>
                </a:solidFill>
                <a:effectLst/>
                <a:latin typeface="Courier" pitchFamily="2" charset="0"/>
              </a:rPr>
              <a:t>)</a:t>
            </a:r>
            <a:r>
              <a:rPr lang="en-GB" dirty="0">
                <a:effectLst/>
                <a:latin typeface="Courier" pitchFamily="2" charset="0"/>
              </a:rPr>
              <a:t> =&gt; </a:t>
            </a:r>
            <a:r>
              <a:rPr lang="en-GB" dirty="0">
                <a:solidFill>
                  <a:schemeClr val="tx2"/>
                </a:solidFill>
                <a:effectLst/>
                <a:latin typeface="Courier" pitchFamily="2" charset="0"/>
              </a:rPr>
              <a:t>{</a:t>
            </a:r>
            <a:endParaRPr lang="en-GB" dirty="0">
              <a:solidFill>
                <a:schemeClr val="tx2"/>
              </a:solidFill>
              <a:latin typeface="Courier" pitchFamily="2" charset="0"/>
            </a:endParaRP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GB" dirty="0">
                <a:latin typeface="Courier" pitchFamily="2" charset="0"/>
              </a:rPr>
              <a:t>	  </a:t>
            </a:r>
            <a:r>
              <a:rPr lang="en-GB" dirty="0">
                <a:solidFill>
                  <a:schemeClr val="accent1"/>
                </a:solidFill>
                <a:effectLst/>
                <a:latin typeface="Courier" pitchFamily="2" charset="0"/>
              </a:rPr>
              <a:t>new</a:t>
            </a:r>
            <a:r>
              <a:rPr lang="en-GB" dirty="0">
                <a:effectLst/>
                <a:latin typeface="Courier" pitchFamily="2" charset="0"/>
              </a:rPr>
              <a:t> s3.BucketObject</a:t>
            </a:r>
            <a:r>
              <a:rPr lang="en-GB" dirty="0">
                <a:solidFill>
                  <a:schemeClr val="accent2"/>
                </a:solidFill>
                <a:effectLst/>
                <a:latin typeface="Courier" pitchFamily="2" charset="0"/>
              </a:rPr>
              <a:t>(</a:t>
            </a:r>
            <a:r>
              <a:rPr lang="en-GB" dirty="0">
                <a:solidFill>
                  <a:schemeClr val="accent4"/>
                </a:solidFill>
                <a:effectLst/>
                <a:latin typeface="Courier" pitchFamily="2" charset="0"/>
              </a:rPr>
              <a:t>"index"</a:t>
            </a:r>
            <a:r>
              <a:rPr lang="en-GB" dirty="0">
                <a:effectLst/>
                <a:latin typeface="Courier" pitchFamily="2" charset="0"/>
              </a:rPr>
              <a:t>, </a:t>
            </a:r>
            <a:r>
              <a:rPr lang="en-GB" dirty="0">
                <a:solidFill>
                  <a:schemeClr val="accent3"/>
                </a:solidFill>
                <a:effectLst/>
                <a:latin typeface="Courier" pitchFamily="2" charset="0"/>
              </a:rPr>
              <a:t>{</a:t>
            </a: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GB" dirty="0">
                <a:effectLst/>
                <a:latin typeface="Courier" pitchFamily="2" charset="0"/>
              </a:rPr>
              <a:t>	  </a:t>
            </a:r>
            <a:r>
              <a:rPr lang="en-GB" dirty="0">
                <a:latin typeface="Courier" pitchFamily="2" charset="0"/>
                <a:cs typeface="Courier New" panose="02070309020205020404" pitchFamily="49" charset="0"/>
              </a:rPr>
              <a:t>  </a:t>
            </a:r>
            <a:r>
              <a:rPr lang="en-GB" dirty="0">
                <a:effectLst/>
                <a:latin typeface="Courier" pitchFamily="2" charset="0"/>
              </a:rPr>
              <a:t>bucket: bucket,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/* … */</a:t>
            </a: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GB" dirty="0">
                <a:effectLst/>
                <a:latin typeface="Courier" pitchFamily="2" charset="0"/>
              </a:rPr>
              <a:t>	    content: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/* … */</a:t>
            </a:r>
            <a:r>
              <a:rPr lang="en-GB" dirty="0">
                <a:solidFill>
                  <a:schemeClr val="accent4"/>
                </a:solidFill>
                <a:effectLst/>
                <a:latin typeface="Courier" pitchFamily="2" charset="0"/>
              </a:rPr>
              <a:t> </a:t>
            </a:r>
            <a:r>
              <a:rPr lang="en-GB" dirty="0">
                <a:effectLst/>
                <a:latin typeface="Courier" pitchFamily="2" charset="0"/>
              </a:rPr>
              <a:t>+ words[id].</a:t>
            </a:r>
            <a:r>
              <a:rPr lang="en-GB" dirty="0" err="1">
                <a:effectLst/>
                <a:latin typeface="Courier" pitchFamily="2" charset="0"/>
              </a:rPr>
              <a:t>toLowerCase</a:t>
            </a:r>
            <a:r>
              <a:rPr lang="en-GB" dirty="0">
                <a:effectLst/>
                <a:latin typeface="Courier" pitchFamily="2" charset="0"/>
              </a:rPr>
              <a:t>()</a:t>
            </a: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13	</a:t>
            </a:r>
            <a:r>
              <a:rPr lang="en-GB" dirty="0">
                <a:solidFill>
                  <a:schemeClr val="accent3"/>
                </a:solidFill>
                <a:effectLst/>
                <a:latin typeface="Courier" pitchFamily="2" charset="0"/>
              </a:rPr>
              <a:t>  }</a:t>
            </a:r>
            <a:r>
              <a:rPr lang="en-GB" dirty="0">
                <a:solidFill>
                  <a:schemeClr val="accent2"/>
                </a:solidFill>
                <a:effectLst/>
                <a:latin typeface="Courier" pitchFamily="2" charset="0"/>
              </a:rPr>
              <a:t>)</a:t>
            </a:r>
            <a:r>
              <a:rPr lang="en-GB" dirty="0">
                <a:effectLst/>
                <a:latin typeface="Courier" pitchFamily="2" charset="0"/>
              </a:rPr>
              <a:t>;</a:t>
            </a:r>
            <a:endParaRPr lang="en-GB" dirty="0">
              <a:solidFill>
                <a:schemeClr val="accent4"/>
              </a:solidFill>
              <a:effectLst/>
              <a:latin typeface="Courier" pitchFamily="2" charset="0"/>
            </a:endParaRP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14	</a:t>
            </a:r>
            <a:r>
              <a:rPr lang="en-GB" dirty="0">
                <a:solidFill>
                  <a:schemeClr val="accent3"/>
                </a:solidFill>
                <a:effectLst/>
                <a:latin typeface="Courier" pitchFamily="2" charset="0"/>
              </a:rPr>
              <a:t>}</a:t>
            </a:r>
            <a:r>
              <a:rPr lang="en-GB" dirty="0">
                <a:solidFill>
                  <a:schemeClr val="accent1"/>
                </a:solidFill>
                <a:effectLst/>
                <a:latin typeface="Courier" pitchFamily="2" charset="0"/>
              </a:rPr>
              <a:t>)</a:t>
            </a:r>
            <a:r>
              <a:rPr lang="en-GB" dirty="0">
                <a:latin typeface="Courier" pitchFamily="2" charset="0"/>
              </a:rPr>
              <a:t>;</a:t>
            </a: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15	</a:t>
            </a:r>
            <a:endParaRPr lang="en-GB" dirty="0">
              <a:solidFill>
                <a:schemeClr val="accent4"/>
              </a:solidFill>
              <a:latin typeface="Courier" pitchFamily="2" charset="0"/>
            </a:endParaRPr>
          </a:p>
          <a:p>
            <a:pPr>
              <a:tabLst>
                <a:tab pos="300038" algn="l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16	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  <a:cs typeface="Arial" panose="020B0604020202020204" pitchFamily="34" charset="0"/>
              </a:rPr>
              <a:t>export </a:t>
            </a:r>
            <a:r>
              <a:rPr lang="en-GB" dirty="0" err="1">
                <a:solidFill>
                  <a:schemeClr val="accent1"/>
                </a:solidFill>
                <a:latin typeface="Courier" pitchFamily="2" charset="0"/>
                <a:cs typeface="Arial" panose="020B0604020202020204" pitchFamily="34" charset="0"/>
              </a:rPr>
              <a:t>const</a:t>
            </a:r>
            <a:r>
              <a:rPr lang="en-GB" dirty="0">
                <a:solidFill>
                  <a:schemeClr val="accent1"/>
                </a:solidFill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Courier" pitchFamily="2" charset="0"/>
              </a:rPr>
              <a:t>url</a:t>
            </a:r>
            <a:r>
              <a:rPr lang="en-GB" dirty="0">
                <a:latin typeface="Courier" pitchFamily="2" charset="0"/>
              </a:rPr>
              <a:t> = </a:t>
            </a:r>
            <a:r>
              <a:rPr lang="en-GB" dirty="0" err="1">
                <a:latin typeface="Courier" pitchFamily="2" charset="0"/>
              </a:rPr>
              <a:t>bucket.websiteEndpoint</a:t>
            </a:r>
            <a:r>
              <a:rPr lang="en-GB" dirty="0">
                <a:latin typeface="Courier" pitchFamily="2" charset="0"/>
              </a:rPr>
              <a:t>;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BD8E1-0B82-FE40-BC8D-31C41C68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Random Word Website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F105536-8A5E-A622-38B9-8CA31C938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4348" y="361697"/>
            <a:ext cx="1522110" cy="178973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0B504EE-BA3A-86A1-BAA4-7A050856B5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11822" y="3005700"/>
            <a:ext cx="988829" cy="1024144"/>
          </a:xfrm>
          <a:prstGeom prst="rect">
            <a:avLst/>
          </a:prstGeom>
        </p:spPr>
      </p:pic>
      <p:sp>
        <p:nvSpPr>
          <p:cNvPr id="18" name="!!Bucket">
            <a:extLst>
              <a:ext uri="{FF2B5EF4-FFF2-40B4-BE49-F238E27FC236}">
                <a16:creationId xmlns:a16="http://schemas.microsoft.com/office/drawing/2014/main" id="{6B46288B-F2ED-E80A-4D7E-E87EDE2741B3}"/>
              </a:ext>
            </a:extLst>
          </p:cNvPr>
          <p:cNvSpPr/>
          <p:nvPr/>
        </p:nvSpPr>
        <p:spPr>
          <a:xfrm>
            <a:off x="10182119" y="1978597"/>
            <a:ext cx="1080676" cy="1222665"/>
          </a:xfrm>
          <a:custGeom>
            <a:avLst/>
            <a:gdLst>
              <a:gd name="connsiteX0" fmla="*/ 747518 w 1389202"/>
              <a:gd name="connsiteY0" fmla="*/ 1571729 h 1571728"/>
              <a:gd name="connsiteX1" fmla="*/ 870784 w 1389202"/>
              <a:gd name="connsiteY1" fmla="*/ 1555884 h 1571728"/>
              <a:gd name="connsiteX2" fmla="*/ 983219 w 1389202"/>
              <a:gd name="connsiteY2" fmla="*/ 1530559 h 1571728"/>
              <a:gd name="connsiteX3" fmla="*/ 1018840 w 1389202"/>
              <a:gd name="connsiteY3" fmla="*/ 1518475 h 1571728"/>
              <a:gd name="connsiteX4" fmla="*/ 1080627 w 1389202"/>
              <a:gd name="connsiteY4" fmla="*/ 1493150 h 1571728"/>
              <a:gd name="connsiteX5" fmla="*/ 1087186 w 1389202"/>
              <a:gd name="connsiteY5" fmla="*/ 1486569 h 1571728"/>
              <a:gd name="connsiteX6" fmla="*/ 1113427 w 1389202"/>
              <a:gd name="connsiteY6" fmla="*/ 1435313 h 1571728"/>
              <a:gd name="connsiteX7" fmla="*/ 1163923 w 1389202"/>
              <a:gd name="connsiteY7" fmla="*/ 1310003 h 1571728"/>
              <a:gd name="connsiteX8" fmla="*/ 1186578 w 1389202"/>
              <a:gd name="connsiteY8" fmla="*/ 1263095 h 1571728"/>
              <a:gd name="connsiteX9" fmla="*/ 1199165 w 1389202"/>
              <a:gd name="connsiteY9" fmla="*/ 1226078 h 1571728"/>
              <a:gd name="connsiteX10" fmla="*/ 1245467 w 1389202"/>
              <a:gd name="connsiteY10" fmla="*/ 1028849 h 1571728"/>
              <a:gd name="connsiteX11" fmla="*/ 1241346 w 1389202"/>
              <a:gd name="connsiteY11" fmla="*/ 1022190 h 1571728"/>
              <a:gd name="connsiteX12" fmla="*/ 1247984 w 1389202"/>
              <a:gd name="connsiteY12" fmla="*/ 1003740 h 1571728"/>
              <a:gd name="connsiteX13" fmla="*/ 1270104 w 1389202"/>
              <a:gd name="connsiteY13" fmla="*/ 902756 h 1571728"/>
              <a:gd name="connsiteX14" fmla="*/ 1328534 w 1389202"/>
              <a:gd name="connsiteY14" fmla="*/ 670175 h 1571728"/>
              <a:gd name="connsiteX15" fmla="*/ 1349358 w 1389202"/>
              <a:gd name="connsiteY15" fmla="*/ 551289 h 1571728"/>
              <a:gd name="connsiteX16" fmla="*/ 1364917 w 1389202"/>
              <a:gd name="connsiteY16" fmla="*/ 480584 h 1571728"/>
              <a:gd name="connsiteX17" fmla="*/ 1375597 w 1389202"/>
              <a:gd name="connsiteY17" fmla="*/ 402172 h 1571728"/>
              <a:gd name="connsiteX18" fmla="*/ 1387954 w 1389202"/>
              <a:gd name="connsiteY18" fmla="*/ 351449 h 1571728"/>
              <a:gd name="connsiteX19" fmla="*/ 1384064 w 1389202"/>
              <a:gd name="connsiteY19" fmla="*/ 345023 h 1571728"/>
              <a:gd name="connsiteX20" fmla="*/ 1388106 w 1389202"/>
              <a:gd name="connsiteY20" fmla="*/ 338979 h 1571728"/>
              <a:gd name="connsiteX21" fmla="*/ 1388946 w 1389202"/>
              <a:gd name="connsiteY21" fmla="*/ 326356 h 1571728"/>
              <a:gd name="connsiteX22" fmla="*/ 1383835 w 1389202"/>
              <a:gd name="connsiteY22" fmla="*/ 307534 h 1571728"/>
              <a:gd name="connsiteX23" fmla="*/ 1387956 w 1389202"/>
              <a:gd name="connsiteY23" fmla="*/ 301260 h 1571728"/>
              <a:gd name="connsiteX24" fmla="*/ 1378040 w 1389202"/>
              <a:gd name="connsiteY24" fmla="*/ 271958 h 1571728"/>
              <a:gd name="connsiteX25" fmla="*/ 1365757 w 1389202"/>
              <a:gd name="connsiteY25" fmla="*/ 247247 h 1571728"/>
              <a:gd name="connsiteX26" fmla="*/ 1346689 w 1389202"/>
              <a:gd name="connsiteY26" fmla="*/ 221922 h 1571728"/>
              <a:gd name="connsiteX27" fmla="*/ 1303440 w 1389202"/>
              <a:gd name="connsiteY27" fmla="*/ 190937 h 1571728"/>
              <a:gd name="connsiteX28" fmla="*/ 1190548 w 1389202"/>
              <a:gd name="connsiteY28" fmla="*/ 127436 h 1571728"/>
              <a:gd name="connsiteX29" fmla="*/ 1018920 w 1389202"/>
              <a:gd name="connsiteY29" fmla="*/ 54679 h 1571728"/>
              <a:gd name="connsiteX30" fmla="*/ 872008 w 1389202"/>
              <a:gd name="connsiteY30" fmla="*/ 13365 h 1571728"/>
              <a:gd name="connsiteX31" fmla="*/ 862473 w 1389202"/>
              <a:gd name="connsiteY31" fmla="*/ 15584 h 1571728"/>
              <a:gd name="connsiteX32" fmla="*/ 852862 w 1389202"/>
              <a:gd name="connsiteY32" fmla="*/ 23847 h 1571728"/>
              <a:gd name="connsiteX33" fmla="*/ 815867 w 1389202"/>
              <a:gd name="connsiteY33" fmla="*/ 12217 h 1571728"/>
              <a:gd name="connsiteX34" fmla="*/ 729367 w 1389202"/>
              <a:gd name="connsiteY34" fmla="*/ 1047 h 1571728"/>
              <a:gd name="connsiteX35" fmla="*/ 723113 w 1389202"/>
              <a:gd name="connsiteY35" fmla="*/ 5333 h 1571728"/>
              <a:gd name="connsiteX36" fmla="*/ 716553 w 1389202"/>
              <a:gd name="connsiteY36" fmla="*/ 5333 h 1571728"/>
              <a:gd name="connsiteX37" fmla="*/ 710680 w 1389202"/>
              <a:gd name="connsiteY37" fmla="*/ 971 h 1571728"/>
              <a:gd name="connsiteX38" fmla="*/ 691992 w 1389202"/>
              <a:gd name="connsiteY38" fmla="*/ 52 h 1571728"/>
              <a:gd name="connsiteX39" fmla="*/ 673226 w 1389202"/>
              <a:gd name="connsiteY39" fmla="*/ 971 h 1571728"/>
              <a:gd name="connsiteX40" fmla="*/ 660945 w 1389202"/>
              <a:gd name="connsiteY40" fmla="*/ 6173 h 1571728"/>
              <a:gd name="connsiteX41" fmla="*/ 642258 w 1389202"/>
              <a:gd name="connsiteY41" fmla="*/ 5407 h 1571728"/>
              <a:gd name="connsiteX42" fmla="*/ 635925 w 1389202"/>
              <a:gd name="connsiteY42" fmla="*/ 1047 h 1571728"/>
              <a:gd name="connsiteX43" fmla="*/ 431962 w 1389202"/>
              <a:gd name="connsiteY43" fmla="*/ 17726 h 1571728"/>
              <a:gd name="connsiteX44" fmla="*/ 425327 w 1389202"/>
              <a:gd name="connsiteY44" fmla="*/ 13594 h 1571728"/>
              <a:gd name="connsiteX45" fmla="*/ 295730 w 1389202"/>
              <a:gd name="connsiteY45" fmla="*/ 41978 h 1571728"/>
              <a:gd name="connsiteX46" fmla="*/ 277042 w 1389202"/>
              <a:gd name="connsiteY46" fmla="*/ 48711 h 1571728"/>
              <a:gd name="connsiteX47" fmla="*/ 270405 w 1389202"/>
              <a:gd name="connsiteY47" fmla="*/ 44579 h 1571728"/>
              <a:gd name="connsiteX48" fmla="*/ 167047 w 1389202"/>
              <a:gd name="connsiteY48" fmla="*/ 73115 h 1571728"/>
              <a:gd name="connsiteX49" fmla="*/ 92904 w 1389202"/>
              <a:gd name="connsiteY49" fmla="*/ 116417 h 1571728"/>
              <a:gd name="connsiteX50" fmla="*/ 55681 w 1389202"/>
              <a:gd name="connsiteY50" fmla="*/ 141282 h 1571728"/>
              <a:gd name="connsiteX51" fmla="*/ 39434 w 1389202"/>
              <a:gd name="connsiteY51" fmla="*/ 157195 h 1571728"/>
              <a:gd name="connsiteX52" fmla="*/ 23949 w 1389202"/>
              <a:gd name="connsiteY52" fmla="*/ 166835 h 1571728"/>
              <a:gd name="connsiteX53" fmla="*/ 11973 w 1389202"/>
              <a:gd name="connsiteY53" fmla="*/ 185120 h 1571728"/>
              <a:gd name="connsiteX54" fmla="*/ 2133 w 1389202"/>
              <a:gd name="connsiteY54" fmla="*/ 208073 h 1571728"/>
              <a:gd name="connsiteX55" fmla="*/ 6023 w 1389202"/>
              <a:gd name="connsiteY55" fmla="*/ 214499 h 1571728"/>
              <a:gd name="connsiteX56" fmla="*/ 1218 w 1389202"/>
              <a:gd name="connsiteY56" fmla="*/ 226969 h 1571728"/>
              <a:gd name="connsiteX57" fmla="*/ 1218 w 1389202"/>
              <a:gd name="connsiteY57" fmla="*/ 264151 h 1571728"/>
              <a:gd name="connsiteX58" fmla="*/ 11973 w 1389202"/>
              <a:gd name="connsiteY58" fmla="*/ 293606 h 1571728"/>
              <a:gd name="connsiteX59" fmla="*/ 20898 w 1389202"/>
              <a:gd name="connsiteY59" fmla="*/ 302712 h 1571728"/>
              <a:gd name="connsiteX60" fmla="*/ 41722 w 1389202"/>
              <a:gd name="connsiteY60" fmla="*/ 592830 h 1571728"/>
              <a:gd name="connsiteX61" fmla="*/ 73149 w 1389202"/>
              <a:gd name="connsiteY61" fmla="*/ 879664 h 1571728"/>
              <a:gd name="connsiteX62" fmla="*/ 93057 w 1389202"/>
              <a:gd name="connsiteY62" fmla="*/ 1009733 h 1571728"/>
              <a:gd name="connsiteX63" fmla="*/ 88862 w 1389202"/>
              <a:gd name="connsiteY63" fmla="*/ 1016471 h 1571728"/>
              <a:gd name="connsiteX64" fmla="*/ 147596 w 1389202"/>
              <a:gd name="connsiteY64" fmla="*/ 1245155 h 1571728"/>
              <a:gd name="connsiteX65" fmla="*/ 203738 w 1389202"/>
              <a:gd name="connsiteY65" fmla="*/ 1418058 h 1571728"/>
              <a:gd name="connsiteX66" fmla="*/ 214568 w 1389202"/>
              <a:gd name="connsiteY66" fmla="*/ 1429301 h 1571728"/>
              <a:gd name="connsiteX67" fmla="*/ 233791 w 1389202"/>
              <a:gd name="connsiteY67" fmla="*/ 1424169 h 1571728"/>
              <a:gd name="connsiteX68" fmla="*/ 311137 w 1389202"/>
              <a:gd name="connsiteY68" fmla="*/ 1476130 h 1571728"/>
              <a:gd name="connsiteX69" fmla="*/ 371320 w 1389202"/>
              <a:gd name="connsiteY69" fmla="*/ 1506038 h 1571728"/>
              <a:gd name="connsiteX70" fmla="*/ 433563 w 1389202"/>
              <a:gd name="connsiteY70" fmla="*/ 1531206 h 1571728"/>
              <a:gd name="connsiteX71" fmla="*/ 503969 w 1389202"/>
              <a:gd name="connsiteY71" fmla="*/ 1548656 h 1571728"/>
              <a:gd name="connsiteX72" fmla="*/ 660568 w 1389202"/>
              <a:gd name="connsiteY72" fmla="*/ 1571611 h 1571728"/>
              <a:gd name="connsiteX73" fmla="*/ 810228 w 1389202"/>
              <a:gd name="connsiteY73" fmla="*/ 1540469 h 1571728"/>
              <a:gd name="connsiteX74" fmla="*/ 741578 w 1389202"/>
              <a:gd name="connsiteY74" fmla="*/ 1541469 h 1571728"/>
              <a:gd name="connsiteX75" fmla="*/ 728916 w 1389202"/>
              <a:gd name="connsiteY75" fmla="*/ 1546580 h 1571728"/>
              <a:gd name="connsiteX76" fmla="*/ 630822 w 1389202"/>
              <a:gd name="connsiteY76" fmla="*/ 1536866 h 1571728"/>
              <a:gd name="connsiteX77" fmla="*/ 551493 w 1389202"/>
              <a:gd name="connsiteY77" fmla="*/ 1525251 h 1571728"/>
              <a:gd name="connsiteX78" fmla="*/ 447678 w 1389202"/>
              <a:gd name="connsiteY78" fmla="*/ 1500985 h 1571728"/>
              <a:gd name="connsiteX79" fmla="*/ 402444 w 1389202"/>
              <a:gd name="connsiteY79" fmla="*/ 1487529 h 1571728"/>
              <a:gd name="connsiteX80" fmla="*/ 371476 w 1389202"/>
              <a:gd name="connsiteY80" fmla="*/ 1474524 h 1571728"/>
              <a:gd name="connsiteX81" fmla="*/ 321894 w 1389202"/>
              <a:gd name="connsiteY81" fmla="*/ 1449650 h 1571728"/>
              <a:gd name="connsiteX82" fmla="*/ 312283 w 1389202"/>
              <a:gd name="connsiteY82" fmla="*/ 1440406 h 1571728"/>
              <a:gd name="connsiteX83" fmla="*/ 290924 w 1389202"/>
              <a:gd name="connsiteY83" fmla="*/ 1431063 h 1571728"/>
              <a:gd name="connsiteX84" fmla="*/ 275134 w 1389202"/>
              <a:gd name="connsiteY84" fmla="*/ 1415532 h 1571728"/>
              <a:gd name="connsiteX85" fmla="*/ 228528 w 1389202"/>
              <a:gd name="connsiteY85" fmla="*/ 1393341 h 1571728"/>
              <a:gd name="connsiteX86" fmla="*/ 197177 w 1389202"/>
              <a:gd name="connsiteY86" fmla="*/ 1300622 h 1571728"/>
              <a:gd name="connsiteX87" fmla="*/ 153621 w 1389202"/>
              <a:gd name="connsiteY87" fmla="*/ 1139411 h 1571728"/>
              <a:gd name="connsiteX88" fmla="*/ 104270 w 1389202"/>
              <a:gd name="connsiteY88" fmla="*/ 873632 h 1571728"/>
              <a:gd name="connsiteX89" fmla="*/ 79251 w 1389202"/>
              <a:gd name="connsiteY89" fmla="*/ 704704 h 1571728"/>
              <a:gd name="connsiteX90" fmla="*/ 73225 w 1389202"/>
              <a:gd name="connsiteY90" fmla="*/ 645947 h 1571728"/>
              <a:gd name="connsiteX91" fmla="*/ 50724 w 1389202"/>
              <a:gd name="connsiteY91" fmla="*/ 400895 h 1571728"/>
              <a:gd name="connsiteX92" fmla="*/ 52631 w 1389202"/>
              <a:gd name="connsiteY92" fmla="*/ 331274 h 1571728"/>
              <a:gd name="connsiteX93" fmla="*/ 75896 w 1389202"/>
              <a:gd name="connsiteY93" fmla="*/ 361418 h 1571728"/>
              <a:gd name="connsiteX94" fmla="*/ 92906 w 1389202"/>
              <a:gd name="connsiteY94" fmla="*/ 374807 h 1571728"/>
              <a:gd name="connsiteX95" fmla="*/ 185432 w 1389202"/>
              <a:gd name="connsiteY95" fmla="*/ 418493 h 1571728"/>
              <a:gd name="connsiteX96" fmla="*/ 256601 w 1389202"/>
              <a:gd name="connsiteY96" fmla="*/ 448025 h 1571728"/>
              <a:gd name="connsiteX97" fmla="*/ 402064 w 1389202"/>
              <a:gd name="connsiteY97" fmla="*/ 477411 h 1571728"/>
              <a:gd name="connsiteX98" fmla="*/ 478419 w 1389202"/>
              <a:gd name="connsiteY98" fmla="*/ 498054 h 1571728"/>
              <a:gd name="connsiteX99" fmla="*/ 667210 w 1389202"/>
              <a:gd name="connsiteY99" fmla="*/ 522086 h 1571728"/>
              <a:gd name="connsiteX100" fmla="*/ 747684 w 1389202"/>
              <a:gd name="connsiteY100" fmla="*/ 522086 h 1571728"/>
              <a:gd name="connsiteX101" fmla="*/ 759965 w 1389202"/>
              <a:gd name="connsiteY101" fmla="*/ 516877 h 1571728"/>
              <a:gd name="connsiteX102" fmla="*/ 772550 w 1389202"/>
              <a:gd name="connsiteY102" fmla="*/ 515956 h 1571728"/>
              <a:gd name="connsiteX103" fmla="*/ 803673 w 1389202"/>
              <a:gd name="connsiteY103" fmla="*/ 516877 h 1571728"/>
              <a:gd name="connsiteX104" fmla="*/ 815953 w 1389202"/>
              <a:gd name="connsiteY104" fmla="*/ 522086 h 1571728"/>
              <a:gd name="connsiteX105" fmla="*/ 859281 w 1389202"/>
              <a:gd name="connsiteY105" fmla="*/ 522086 h 1571728"/>
              <a:gd name="connsiteX106" fmla="*/ 871637 w 1389202"/>
              <a:gd name="connsiteY106" fmla="*/ 517190 h 1571728"/>
              <a:gd name="connsiteX107" fmla="*/ 878121 w 1389202"/>
              <a:gd name="connsiteY107" fmla="*/ 521166 h 1571728"/>
              <a:gd name="connsiteX108" fmla="*/ 1047840 w 1389202"/>
              <a:gd name="connsiteY108" fmla="*/ 503950 h 1571728"/>
              <a:gd name="connsiteX109" fmla="*/ 1113897 w 1389202"/>
              <a:gd name="connsiteY109" fmla="*/ 493021 h 1571728"/>
              <a:gd name="connsiteX110" fmla="*/ 1161038 w 1389202"/>
              <a:gd name="connsiteY110" fmla="*/ 480780 h 1571728"/>
              <a:gd name="connsiteX111" fmla="*/ 1210544 w 1389202"/>
              <a:gd name="connsiteY111" fmla="*/ 462026 h 1571728"/>
              <a:gd name="connsiteX112" fmla="*/ 1327099 w 1389202"/>
              <a:gd name="connsiteY112" fmla="*/ 394777 h 1571728"/>
              <a:gd name="connsiteX113" fmla="*/ 1342432 w 1389202"/>
              <a:gd name="connsiteY113" fmla="*/ 386513 h 1571728"/>
              <a:gd name="connsiteX114" fmla="*/ 1344644 w 1389202"/>
              <a:gd name="connsiteY114" fmla="*/ 388349 h 1571728"/>
              <a:gd name="connsiteX115" fmla="*/ 1334652 w 1389202"/>
              <a:gd name="connsiteY115" fmla="*/ 460342 h 1571728"/>
              <a:gd name="connsiteX116" fmla="*/ 1304140 w 1389202"/>
              <a:gd name="connsiteY116" fmla="*/ 631258 h 1571728"/>
              <a:gd name="connsiteX117" fmla="*/ 1281944 w 1389202"/>
              <a:gd name="connsiteY117" fmla="*/ 711207 h 1571728"/>
              <a:gd name="connsiteX118" fmla="*/ 1237931 w 1389202"/>
              <a:gd name="connsiteY118" fmla="*/ 893296 h 1571728"/>
              <a:gd name="connsiteX119" fmla="*/ 1175307 w 1389202"/>
              <a:gd name="connsiteY119" fmla="*/ 1174529 h 1571728"/>
              <a:gd name="connsiteX120" fmla="*/ 1161882 w 1389202"/>
              <a:gd name="connsiteY120" fmla="*/ 1219595 h 1571728"/>
              <a:gd name="connsiteX121" fmla="*/ 1081256 w 1389202"/>
              <a:gd name="connsiteY121" fmla="*/ 1430907 h 1571728"/>
              <a:gd name="connsiteX122" fmla="*/ 1061652 w 1389202"/>
              <a:gd name="connsiteY122" fmla="*/ 1468707 h 1571728"/>
              <a:gd name="connsiteX123" fmla="*/ 1005968 w 1389202"/>
              <a:gd name="connsiteY123" fmla="*/ 1493797 h 1571728"/>
              <a:gd name="connsiteX124" fmla="*/ 1096358 w 1389202"/>
              <a:gd name="connsiteY124" fmla="*/ 1060989 h 1571728"/>
              <a:gd name="connsiteX125" fmla="*/ 1136176 w 1389202"/>
              <a:gd name="connsiteY125" fmla="*/ 1039719 h 1571728"/>
              <a:gd name="connsiteX126" fmla="*/ 1149142 w 1389202"/>
              <a:gd name="connsiteY126" fmla="*/ 1026714 h 1571728"/>
              <a:gd name="connsiteX127" fmla="*/ 1171263 w 1389202"/>
              <a:gd name="connsiteY127" fmla="*/ 991675 h 1571728"/>
              <a:gd name="connsiteX128" fmla="*/ 1169127 w 1389202"/>
              <a:gd name="connsiteY128" fmla="*/ 982176 h 1571728"/>
              <a:gd name="connsiteX129" fmla="*/ 1163024 w 1389202"/>
              <a:gd name="connsiteY129" fmla="*/ 976829 h 1571728"/>
              <a:gd name="connsiteX130" fmla="*/ 1156541 w 1389202"/>
              <a:gd name="connsiteY130" fmla="*/ 976829 h 1571728"/>
              <a:gd name="connsiteX131" fmla="*/ 1142964 w 1389202"/>
              <a:gd name="connsiteY131" fmla="*/ 995651 h 1571728"/>
              <a:gd name="connsiteX132" fmla="*/ 1117791 w 1389202"/>
              <a:gd name="connsiteY132" fmla="*/ 1020897 h 1571728"/>
              <a:gd name="connsiteX133" fmla="*/ 1094907 w 1389202"/>
              <a:gd name="connsiteY133" fmla="*/ 1030690 h 1571728"/>
              <a:gd name="connsiteX134" fmla="*/ 1084228 w 1389202"/>
              <a:gd name="connsiteY134" fmla="*/ 1024873 h 1571728"/>
              <a:gd name="connsiteX135" fmla="*/ 1079193 w 1389202"/>
              <a:gd name="connsiteY135" fmla="*/ 1017215 h 1571728"/>
              <a:gd name="connsiteX136" fmla="*/ 1067829 w 1389202"/>
              <a:gd name="connsiteY136" fmla="*/ 972932 h 1571728"/>
              <a:gd name="connsiteX137" fmla="*/ 1071795 w 1389202"/>
              <a:gd name="connsiteY137" fmla="*/ 966508 h 1571728"/>
              <a:gd name="connsiteX138" fmla="*/ 1067829 w 1389202"/>
              <a:gd name="connsiteY138" fmla="*/ 960456 h 1571728"/>
              <a:gd name="connsiteX139" fmla="*/ 1067672 w 1389202"/>
              <a:gd name="connsiteY139" fmla="*/ 953640 h 1571728"/>
              <a:gd name="connsiteX140" fmla="*/ 1085751 w 1389202"/>
              <a:gd name="connsiteY140" fmla="*/ 864054 h 1571728"/>
              <a:gd name="connsiteX141" fmla="*/ 1155241 w 1389202"/>
              <a:gd name="connsiteY141" fmla="*/ 846603 h 1571728"/>
              <a:gd name="connsiteX142" fmla="*/ 1158826 w 1389202"/>
              <a:gd name="connsiteY142" fmla="*/ 842334 h 1571728"/>
              <a:gd name="connsiteX143" fmla="*/ 1159131 w 1389202"/>
              <a:gd name="connsiteY143" fmla="*/ 832071 h 1571728"/>
              <a:gd name="connsiteX144" fmla="*/ 1144637 w 1389202"/>
              <a:gd name="connsiteY144" fmla="*/ 821279 h 1571728"/>
              <a:gd name="connsiteX145" fmla="*/ 1131745 w 1389202"/>
              <a:gd name="connsiteY145" fmla="*/ 821357 h 1571728"/>
              <a:gd name="connsiteX146" fmla="*/ 1119465 w 1389202"/>
              <a:gd name="connsiteY146" fmla="*/ 826567 h 1571728"/>
              <a:gd name="connsiteX147" fmla="*/ 1098869 w 1389202"/>
              <a:gd name="connsiteY147" fmla="*/ 823747 h 1571728"/>
              <a:gd name="connsiteX148" fmla="*/ 1099557 w 1389202"/>
              <a:gd name="connsiteY148" fmla="*/ 815638 h 1571728"/>
              <a:gd name="connsiteX149" fmla="*/ 1121068 w 1389202"/>
              <a:gd name="connsiteY149" fmla="*/ 763148 h 1571728"/>
              <a:gd name="connsiteX150" fmla="*/ 1128467 w 1389202"/>
              <a:gd name="connsiteY150" fmla="*/ 758252 h 1571728"/>
              <a:gd name="connsiteX151" fmla="*/ 1140291 w 1389202"/>
              <a:gd name="connsiteY151" fmla="*/ 718003 h 1571728"/>
              <a:gd name="connsiteX152" fmla="*/ 1129611 w 1389202"/>
              <a:gd name="connsiteY152" fmla="*/ 703000 h 1571728"/>
              <a:gd name="connsiteX153" fmla="*/ 1126026 w 1389202"/>
              <a:gd name="connsiteY153" fmla="*/ 702550 h 1571728"/>
              <a:gd name="connsiteX154" fmla="*/ 1116338 w 1389202"/>
              <a:gd name="connsiteY154" fmla="*/ 705605 h 1571728"/>
              <a:gd name="connsiteX155" fmla="*/ 1108254 w 1389202"/>
              <a:gd name="connsiteY155" fmla="*/ 719609 h 1571728"/>
              <a:gd name="connsiteX156" fmla="*/ 1066530 w 1389202"/>
              <a:gd name="connsiteY156" fmla="*/ 826959 h 1571728"/>
              <a:gd name="connsiteX157" fmla="*/ 1028315 w 1389202"/>
              <a:gd name="connsiteY157" fmla="*/ 843705 h 1571728"/>
              <a:gd name="connsiteX158" fmla="*/ 1018245 w 1389202"/>
              <a:gd name="connsiteY158" fmla="*/ 854418 h 1571728"/>
              <a:gd name="connsiteX159" fmla="*/ 1021830 w 1389202"/>
              <a:gd name="connsiteY159" fmla="*/ 865288 h 1571728"/>
              <a:gd name="connsiteX160" fmla="*/ 1054095 w 1389202"/>
              <a:gd name="connsiteY160" fmla="*/ 876531 h 1571728"/>
              <a:gd name="connsiteX161" fmla="*/ 1053638 w 1389202"/>
              <a:gd name="connsiteY161" fmla="*/ 886088 h 1571728"/>
              <a:gd name="connsiteX162" fmla="*/ 1042882 w 1389202"/>
              <a:gd name="connsiteY162" fmla="*/ 916388 h 1571728"/>
              <a:gd name="connsiteX163" fmla="*/ 1041435 w 1389202"/>
              <a:gd name="connsiteY163" fmla="*/ 964216 h 1571728"/>
              <a:gd name="connsiteX164" fmla="*/ 1018399 w 1389202"/>
              <a:gd name="connsiteY164" fmla="*/ 983802 h 1571728"/>
              <a:gd name="connsiteX165" fmla="*/ 977360 w 1389202"/>
              <a:gd name="connsiteY165" fmla="*/ 1006051 h 1571728"/>
              <a:gd name="connsiteX166" fmla="*/ 946009 w 1389202"/>
              <a:gd name="connsiteY166" fmla="*/ 1006815 h 1571728"/>
              <a:gd name="connsiteX167" fmla="*/ 929684 w 1389202"/>
              <a:gd name="connsiteY167" fmla="*/ 1000234 h 1571728"/>
              <a:gd name="connsiteX168" fmla="*/ 906572 w 1389202"/>
              <a:gd name="connsiteY168" fmla="*/ 966802 h 1571728"/>
              <a:gd name="connsiteX169" fmla="*/ 906724 w 1389202"/>
              <a:gd name="connsiteY169" fmla="*/ 935210 h 1571728"/>
              <a:gd name="connsiteX170" fmla="*/ 915420 w 1389202"/>
              <a:gd name="connsiteY170" fmla="*/ 933153 h 1571728"/>
              <a:gd name="connsiteX171" fmla="*/ 939829 w 1389202"/>
              <a:gd name="connsiteY171" fmla="*/ 943788 h 1571728"/>
              <a:gd name="connsiteX172" fmla="*/ 970340 w 1389202"/>
              <a:gd name="connsiteY172" fmla="*/ 933447 h 1571728"/>
              <a:gd name="connsiteX173" fmla="*/ 988114 w 1389202"/>
              <a:gd name="connsiteY173" fmla="*/ 921049 h 1571728"/>
              <a:gd name="connsiteX174" fmla="*/ 1003904 w 1389202"/>
              <a:gd name="connsiteY174" fmla="*/ 891905 h 1571728"/>
              <a:gd name="connsiteX175" fmla="*/ 993453 w 1389202"/>
              <a:gd name="connsiteY175" fmla="*/ 874454 h 1571728"/>
              <a:gd name="connsiteX176" fmla="*/ 958364 w 1389202"/>
              <a:gd name="connsiteY176" fmla="*/ 858629 h 1571728"/>
              <a:gd name="connsiteX177" fmla="*/ 920758 w 1389202"/>
              <a:gd name="connsiteY177" fmla="*/ 869499 h 1571728"/>
              <a:gd name="connsiteX178" fmla="*/ 905580 w 1389202"/>
              <a:gd name="connsiteY178" fmla="*/ 879664 h 1571728"/>
              <a:gd name="connsiteX179" fmla="*/ 886509 w 1389202"/>
              <a:gd name="connsiteY179" fmla="*/ 910042 h 1571728"/>
              <a:gd name="connsiteX180" fmla="*/ 875678 w 1389202"/>
              <a:gd name="connsiteY180" fmla="*/ 947842 h 1571728"/>
              <a:gd name="connsiteX181" fmla="*/ 886357 w 1389202"/>
              <a:gd name="connsiteY181" fmla="*/ 985702 h 1571728"/>
              <a:gd name="connsiteX182" fmla="*/ 897722 w 1389202"/>
              <a:gd name="connsiteY182" fmla="*/ 1008049 h 1571728"/>
              <a:gd name="connsiteX183" fmla="*/ 916945 w 1389202"/>
              <a:gd name="connsiteY183" fmla="*/ 1027322 h 1571728"/>
              <a:gd name="connsiteX184" fmla="*/ 933270 w 1389202"/>
              <a:gd name="connsiteY184" fmla="*/ 1037114 h 1571728"/>
              <a:gd name="connsiteX185" fmla="*/ 977358 w 1389202"/>
              <a:gd name="connsiteY185" fmla="*/ 1037114 h 1571728"/>
              <a:gd name="connsiteX186" fmla="*/ 1018395 w 1389202"/>
              <a:gd name="connsiteY186" fmla="*/ 1014845 h 1571728"/>
              <a:gd name="connsiteX187" fmla="*/ 1037465 w 1389202"/>
              <a:gd name="connsiteY187" fmla="*/ 996337 h 1571728"/>
              <a:gd name="connsiteX188" fmla="*/ 1054247 w 1389202"/>
              <a:gd name="connsiteY188" fmla="*/ 1034666 h 1571728"/>
              <a:gd name="connsiteX189" fmla="*/ 1071638 w 1389202"/>
              <a:gd name="connsiteY189" fmla="*/ 1051960 h 1571728"/>
              <a:gd name="connsiteX190" fmla="*/ 334032 w 1389202"/>
              <a:gd name="connsiteY190" fmla="*/ 1030240 h 1571728"/>
              <a:gd name="connsiteX191" fmla="*/ 392462 w 1389202"/>
              <a:gd name="connsiteY191" fmla="*/ 1015002 h 1571728"/>
              <a:gd name="connsiteX192" fmla="*/ 399480 w 1389202"/>
              <a:gd name="connsiteY192" fmla="*/ 1008049 h 1571728"/>
              <a:gd name="connsiteX193" fmla="*/ 418320 w 1389202"/>
              <a:gd name="connsiteY193" fmla="*/ 970777 h 1571728"/>
              <a:gd name="connsiteX194" fmla="*/ 434721 w 1389202"/>
              <a:gd name="connsiteY194" fmla="*/ 916701 h 1571728"/>
              <a:gd name="connsiteX195" fmla="*/ 434034 w 1389202"/>
              <a:gd name="connsiteY195" fmla="*/ 903990 h 1571728"/>
              <a:gd name="connsiteX196" fmla="*/ 423583 w 1389202"/>
              <a:gd name="connsiteY196" fmla="*/ 873769 h 1571728"/>
              <a:gd name="connsiteX197" fmla="*/ 398566 w 1389202"/>
              <a:gd name="connsiteY197" fmla="*/ 830093 h 1571728"/>
              <a:gd name="connsiteX198" fmla="*/ 400548 w 1389202"/>
              <a:gd name="connsiteY198" fmla="*/ 821436 h 1571728"/>
              <a:gd name="connsiteX199" fmla="*/ 410923 w 1389202"/>
              <a:gd name="connsiteY199" fmla="*/ 819830 h 1571728"/>
              <a:gd name="connsiteX200" fmla="*/ 423050 w 1389202"/>
              <a:gd name="connsiteY200" fmla="*/ 807824 h 1571728"/>
              <a:gd name="connsiteX201" fmla="*/ 434034 w 1389202"/>
              <a:gd name="connsiteY201" fmla="*/ 786632 h 1571728"/>
              <a:gd name="connsiteX202" fmla="*/ 434034 w 1389202"/>
              <a:gd name="connsiteY202" fmla="*/ 748616 h 1571728"/>
              <a:gd name="connsiteX203" fmla="*/ 419466 w 1389202"/>
              <a:gd name="connsiteY203" fmla="*/ 715261 h 1571728"/>
              <a:gd name="connsiteX204" fmla="*/ 406955 w 1389202"/>
              <a:gd name="connsiteY204" fmla="*/ 696126 h 1571728"/>
              <a:gd name="connsiteX205" fmla="*/ 386664 w 1389202"/>
              <a:gd name="connsiteY205" fmla="*/ 681750 h 1571728"/>
              <a:gd name="connsiteX206" fmla="*/ 357373 w 1389202"/>
              <a:gd name="connsiteY206" fmla="*/ 671409 h 1571728"/>
              <a:gd name="connsiteX207" fmla="*/ 314046 w 1389202"/>
              <a:gd name="connsiteY207" fmla="*/ 671409 h 1571728"/>
              <a:gd name="connsiteX208" fmla="*/ 249133 w 1389202"/>
              <a:gd name="connsiteY208" fmla="*/ 682729 h 1571728"/>
              <a:gd name="connsiteX209" fmla="*/ 216945 w 1389202"/>
              <a:gd name="connsiteY209" fmla="*/ 694285 h 1571728"/>
              <a:gd name="connsiteX210" fmla="*/ 212674 w 1389202"/>
              <a:gd name="connsiteY210" fmla="*/ 699103 h 1571728"/>
              <a:gd name="connsiteX211" fmla="*/ 211987 w 1389202"/>
              <a:gd name="connsiteY211" fmla="*/ 705468 h 1571728"/>
              <a:gd name="connsiteX212" fmla="*/ 214886 w 1389202"/>
              <a:gd name="connsiteY212" fmla="*/ 714634 h 1571728"/>
              <a:gd name="connsiteX213" fmla="*/ 220913 w 1389202"/>
              <a:gd name="connsiteY213" fmla="*/ 720079 h 1571728"/>
              <a:gd name="connsiteX214" fmla="*/ 227243 w 1389202"/>
              <a:gd name="connsiteY214" fmla="*/ 720843 h 1571728"/>
              <a:gd name="connsiteX215" fmla="*/ 236472 w 1389202"/>
              <a:gd name="connsiteY215" fmla="*/ 717925 h 1571728"/>
              <a:gd name="connsiteX216" fmla="*/ 245855 w 1389202"/>
              <a:gd name="connsiteY216" fmla="*/ 709816 h 1571728"/>
              <a:gd name="connsiteX217" fmla="*/ 252262 w 1389202"/>
              <a:gd name="connsiteY217" fmla="*/ 713792 h 1571728"/>
              <a:gd name="connsiteX218" fmla="*/ 301689 w 1389202"/>
              <a:gd name="connsiteY218" fmla="*/ 702472 h 1571728"/>
              <a:gd name="connsiteX219" fmla="*/ 357373 w 1389202"/>
              <a:gd name="connsiteY219" fmla="*/ 702472 h 1571728"/>
              <a:gd name="connsiteX220" fmla="*/ 380258 w 1389202"/>
              <a:gd name="connsiteY220" fmla="*/ 713028 h 1571728"/>
              <a:gd name="connsiteX221" fmla="*/ 387199 w 1389202"/>
              <a:gd name="connsiteY221" fmla="*/ 720079 h 1571728"/>
              <a:gd name="connsiteX222" fmla="*/ 402837 w 1389202"/>
              <a:gd name="connsiteY222" fmla="*/ 779816 h 1571728"/>
              <a:gd name="connsiteX223" fmla="*/ 400625 w 1389202"/>
              <a:gd name="connsiteY223" fmla="*/ 783185 h 1571728"/>
              <a:gd name="connsiteX224" fmla="*/ 388801 w 1389202"/>
              <a:gd name="connsiteY224" fmla="*/ 790001 h 1571728"/>
              <a:gd name="connsiteX225" fmla="*/ 328006 w 1389202"/>
              <a:gd name="connsiteY225" fmla="*/ 806531 h 1571728"/>
              <a:gd name="connsiteX226" fmla="*/ 318014 w 1389202"/>
              <a:gd name="connsiteY226" fmla="*/ 817166 h 1571728"/>
              <a:gd name="connsiteX227" fmla="*/ 317329 w 1389202"/>
              <a:gd name="connsiteY227" fmla="*/ 823590 h 1571728"/>
              <a:gd name="connsiteX228" fmla="*/ 321752 w 1389202"/>
              <a:gd name="connsiteY228" fmla="*/ 834303 h 1571728"/>
              <a:gd name="connsiteX229" fmla="*/ 369578 w 1389202"/>
              <a:gd name="connsiteY229" fmla="*/ 851363 h 1571728"/>
              <a:gd name="connsiteX230" fmla="*/ 386817 w 1389202"/>
              <a:gd name="connsiteY230" fmla="*/ 874925 h 1571728"/>
              <a:gd name="connsiteX231" fmla="*/ 396809 w 1389202"/>
              <a:gd name="connsiteY231" fmla="*/ 897801 h 1571728"/>
              <a:gd name="connsiteX232" fmla="*/ 396809 w 1389202"/>
              <a:gd name="connsiteY232" fmla="*/ 941947 h 1571728"/>
              <a:gd name="connsiteX233" fmla="*/ 374688 w 1389202"/>
              <a:gd name="connsiteY233" fmla="*/ 983175 h 1571728"/>
              <a:gd name="connsiteX234" fmla="*/ 363780 w 1389202"/>
              <a:gd name="connsiteY234" fmla="*/ 993517 h 1571728"/>
              <a:gd name="connsiteX235" fmla="*/ 295437 w 1389202"/>
              <a:gd name="connsiteY235" fmla="*/ 994359 h 1571728"/>
              <a:gd name="connsiteX236" fmla="*/ 233881 w 1389202"/>
              <a:gd name="connsiteY236" fmla="*/ 982803 h 1571728"/>
              <a:gd name="connsiteX237" fmla="*/ 204664 w 1389202"/>
              <a:gd name="connsiteY237" fmla="*/ 981432 h 1571728"/>
              <a:gd name="connsiteX238" fmla="*/ 190401 w 1389202"/>
              <a:gd name="connsiteY238" fmla="*/ 969720 h 1571728"/>
              <a:gd name="connsiteX239" fmla="*/ 183841 w 1389202"/>
              <a:gd name="connsiteY239" fmla="*/ 969641 h 1571728"/>
              <a:gd name="connsiteX240" fmla="*/ 171331 w 1389202"/>
              <a:gd name="connsiteY240" fmla="*/ 970562 h 1571728"/>
              <a:gd name="connsiteX241" fmla="*/ 163093 w 1389202"/>
              <a:gd name="connsiteY241" fmla="*/ 978749 h 1571728"/>
              <a:gd name="connsiteX242" fmla="*/ 162330 w 1389202"/>
              <a:gd name="connsiteY242" fmla="*/ 985173 h 1571728"/>
              <a:gd name="connsiteX243" fmla="*/ 163093 w 1389202"/>
              <a:gd name="connsiteY243" fmla="*/ 997727 h 1571728"/>
              <a:gd name="connsiteX244" fmla="*/ 177662 w 1389202"/>
              <a:gd name="connsiteY244" fmla="*/ 1007657 h 1571728"/>
              <a:gd name="connsiteX245" fmla="*/ 313744 w 1389202"/>
              <a:gd name="connsiteY245" fmla="*/ 1030769 h 1571728"/>
              <a:gd name="connsiteX246" fmla="*/ 320229 w 1389202"/>
              <a:gd name="connsiteY246" fmla="*/ 1026793 h 1571728"/>
              <a:gd name="connsiteX247" fmla="*/ 326255 w 1389202"/>
              <a:gd name="connsiteY247" fmla="*/ 1030769 h 1571728"/>
              <a:gd name="connsiteX248" fmla="*/ 674857 w 1389202"/>
              <a:gd name="connsiteY248" fmla="*/ 1017764 h 1571728"/>
              <a:gd name="connsiteX249" fmla="*/ 726877 w 1389202"/>
              <a:gd name="connsiteY249" fmla="*/ 1002839 h 1571728"/>
              <a:gd name="connsiteX250" fmla="*/ 741371 w 1389202"/>
              <a:gd name="connsiteY250" fmla="*/ 994574 h 1571728"/>
              <a:gd name="connsiteX251" fmla="*/ 758916 w 1389202"/>
              <a:gd name="connsiteY251" fmla="*/ 977593 h 1571728"/>
              <a:gd name="connsiteX252" fmla="*/ 775315 w 1389202"/>
              <a:gd name="connsiteY252" fmla="*/ 1006365 h 1571728"/>
              <a:gd name="connsiteX253" fmla="*/ 785079 w 1389202"/>
              <a:gd name="connsiteY253" fmla="*/ 1005973 h 1571728"/>
              <a:gd name="connsiteX254" fmla="*/ 789275 w 1389202"/>
              <a:gd name="connsiteY254" fmla="*/ 1002467 h 1571728"/>
              <a:gd name="connsiteX255" fmla="*/ 799191 w 1389202"/>
              <a:gd name="connsiteY255" fmla="*/ 930548 h 1571728"/>
              <a:gd name="connsiteX256" fmla="*/ 803385 w 1389202"/>
              <a:gd name="connsiteY256" fmla="*/ 927101 h 1571728"/>
              <a:gd name="connsiteX257" fmla="*/ 814598 w 1389202"/>
              <a:gd name="connsiteY257" fmla="*/ 931155 h 1571728"/>
              <a:gd name="connsiteX258" fmla="*/ 836033 w 1389202"/>
              <a:gd name="connsiteY258" fmla="*/ 977221 h 1571728"/>
              <a:gd name="connsiteX259" fmla="*/ 862503 w 1389202"/>
              <a:gd name="connsiteY259" fmla="*/ 1003760 h 1571728"/>
              <a:gd name="connsiteX260" fmla="*/ 869368 w 1389202"/>
              <a:gd name="connsiteY260" fmla="*/ 1006051 h 1571728"/>
              <a:gd name="connsiteX261" fmla="*/ 879972 w 1389202"/>
              <a:gd name="connsiteY261" fmla="*/ 991362 h 1571728"/>
              <a:gd name="connsiteX262" fmla="*/ 854647 w 1389202"/>
              <a:gd name="connsiteY262" fmla="*/ 952347 h 1571728"/>
              <a:gd name="connsiteX263" fmla="*/ 839390 w 1389202"/>
              <a:gd name="connsiteY263" fmla="*/ 918758 h 1571728"/>
              <a:gd name="connsiteX264" fmla="*/ 820243 w 1389202"/>
              <a:gd name="connsiteY264" fmla="*/ 898114 h 1571728"/>
              <a:gd name="connsiteX265" fmla="*/ 831839 w 1389202"/>
              <a:gd name="connsiteY265" fmla="*/ 881740 h 1571728"/>
              <a:gd name="connsiteX266" fmla="*/ 848544 w 1389202"/>
              <a:gd name="connsiteY266" fmla="*/ 868657 h 1571728"/>
              <a:gd name="connsiteX267" fmla="*/ 871505 w 1389202"/>
              <a:gd name="connsiteY267" fmla="*/ 857787 h 1571728"/>
              <a:gd name="connsiteX268" fmla="*/ 873867 w 1389202"/>
              <a:gd name="connsiteY268" fmla="*/ 842020 h 1571728"/>
              <a:gd name="connsiteX269" fmla="*/ 865631 w 1389202"/>
              <a:gd name="connsiteY269" fmla="*/ 833775 h 1571728"/>
              <a:gd name="connsiteX270" fmla="*/ 846713 w 1389202"/>
              <a:gd name="connsiteY270" fmla="*/ 833775 h 1571728"/>
              <a:gd name="connsiteX271" fmla="*/ 826422 w 1389202"/>
              <a:gd name="connsiteY271" fmla="*/ 853282 h 1571728"/>
              <a:gd name="connsiteX272" fmla="*/ 800259 w 1389202"/>
              <a:gd name="connsiteY272" fmla="*/ 873240 h 1571728"/>
              <a:gd name="connsiteX273" fmla="*/ 795225 w 1389202"/>
              <a:gd name="connsiteY273" fmla="*/ 873397 h 1571728"/>
              <a:gd name="connsiteX274" fmla="*/ 794309 w 1389202"/>
              <a:gd name="connsiteY274" fmla="*/ 842255 h 1571728"/>
              <a:gd name="connsiteX275" fmla="*/ 805600 w 1389202"/>
              <a:gd name="connsiteY275" fmla="*/ 780286 h 1571728"/>
              <a:gd name="connsiteX276" fmla="*/ 801632 w 1389202"/>
              <a:gd name="connsiteY276" fmla="*/ 773862 h 1571728"/>
              <a:gd name="connsiteX277" fmla="*/ 806514 w 1389202"/>
              <a:gd name="connsiteY277" fmla="*/ 761386 h 1571728"/>
              <a:gd name="connsiteX278" fmla="*/ 805676 w 1389202"/>
              <a:gd name="connsiteY278" fmla="*/ 723977 h 1571728"/>
              <a:gd name="connsiteX279" fmla="*/ 797514 w 1389202"/>
              <a:gd name="connsiteY279" fmla="*/ 715790 h 1571728"/>
              <a:gd name="connsiteX280" fmla="*/ 786834 w 1389202"/>
              <a:gd name="connsiteY280" fmla="*/ 719237 h 1571728"/>
              <a:gd name="connsiteX281" fmla="*/ 764485 w 1389202"/>
              <a:gd name="connsiteY281" fmla="*/ 921754 h 1571728"/>
              <a:gd name="connsiteX282" fmla="*/ 758307 w 1389202"/>
              <a:gd name="connsiteY282" fmla="*/ 929177 h 1571728"/>
              <a:gd name="connsiteX283" fmla="*/ 762273 w 1389202"/>
              <a:gd name="connsiteY283" fmla="*/ 935229 h 1571728"/>
              <a:gd name="connsiteX284" fmla="*/ 762273 w 1389202"/>
              <a:gd name="connsiteY284" fmla="*/ 941790 h 1571728"/>
              <a:gd name="connsiteX285" fmla="*/ 756629 w 1389202"/>
              <a:gd name="connsiteY285" fmla="*/ 951818 h 1571728"/>
              <a:gd name="connsiteX286" fmla="*/ 726729 w 1389202"/>
              <a:gd name="connsiteY286" fmla="*/ 971796 h 1571728"/>
              <a:gd name="connsiteX287" fmla="*/ 667460 w 1389202"/>
              <a:gd name="connsiteY287" fmla="*/ 987249 h 1571728"/>
              <a:gd name="connsiteX288" fmla="*/ 657085 w 1389202"/>
              <a:gd name="connsiteY288" fmla="*/ 981589 h 1571728"/>
              <a:gd name="connsiteX289" fmla="*/ 646405 w 1389202"/>
              <a:gd name="connsiteY289" fmla="*/ 966821 h 1571728"/>
              <a:gd name="connsiteX290" fmla="*/ 646329 w 1389202"/>
              <a:gd name="connsiteY290" fmla="*/ 947451 h 1571728"/>
              <a:gd name="connsiteX291" fmla="*/ 664560 w 1389202"/>
              <a:gd name="connsiteY291" fmla="*/ 912882 h 1571728"/>
              <a:gd name="connsiteX292" fmla="*/ 679434 w 1389202"/>
              <a:gd name="connsiteY292" fmla="*/ 902325 h 1571728"/>
              <a:gd name="connsiteX293" fmla="*/ 698047 w 1389202"/>
              <a:gd name="connsiteY293" fmla="*/ 925123 h 1571728"/>
              <a:gd name="connsiteX294" fmla="*/ 707352 w 1389202"/>
              <a:gd name="connsiteY294" fmla="*/ 922988 h 1571728"/>
              <a:gd name="connsiteX295" fmla="*/ 712693 w 1389202"/>
              <a:gd name="connsiteY295" fmla="*/ 916936 h 1571728"/>
              <a:gd name="connsiteX296" fmla="*/ 711929 w 1389202"/>
              <a:gd name="connsiteY296" fmla="*/ 908906 h 1571728"/>
              <a:gd name="connsiteX297" fmla="*/ 701480 w 1389202"/>
              <a:gd name="connsiteY297" fmla="*/ 885951 h 1571728"/>
              <a:gd name="connsiteX298" fmla="*/ 692173 w 1389202"/>
              <a:gd name="connsiteY298" fmla="*/ 877294 h 1571728"/>
              <a:gd name="connsiteX299" fmla="*/ 673410 w 1389202"/>
              <a:gd name="connsiteY299" fmla="*/ 876472 h 1571728"/>
              <a:gd name="connsiteX300" fmla="*/ 664255 w 1389202"/>
              <a:gd name="connsiteY300" fmla="*/ 879449 h 1571728"/>
              <a:gd name="connsiteX301" fmla="*/ 643584 w 1389202"/>
              <a:gd name="connsiteY301" fmla="*/ 893981 h 1571728"/>
              <a:gd name="connsiteX302" fmla="*/ 625734 w 1389202"/>
              <a:gd name="connsiteY302" fmla="*/ 923438 h 1571728"/>
              <a:gd name="connsiteX303" fmla="*/ 615361 w 1389202"/>
              <a:gd name="connsiteY303" fmla="*/ 953659 h 1571728"/>
              <a:gd name="connsiteX304" fmla="*/ 614064 w 1389202"/>
              <a:gd name="connsiteY304" fmla="*/ 976066 h 1571728"/>
              <a:gd name="connsiteX305" fmla="*/ 593240 w 1389202"/>
              <a:gd name="connsiteY305" fmla="*/ 987406 h 1571728"/>
              <a:gd name="connsiteX306" fmla="*/ 574094 w 1389202"/>
              <a:gd name="connsiteY306" fmla="*/ 987327 h 1571728"/>
              <a:gd name="connsiteX307" fmla="*/ 565855 w 1389202"/>
              <a:gd name="connsiteY307" fmla="*/ 979062 h 1571728"/>
              <a:gd name="connsiteX308" fmla="*/ 565779 w 1389202"/>
              <a:gd name="connsiteY308" fmla="*/ 928864 h 1571728"/>
              <a:gd name="connsiteX309" fmla="*/ 577146 w 1389202"/>
              <a:gd name="connsiteY309" fmla="*/ 898114 h 1571728"/>
              <a:gd name="connsiteX310" fmla="*/ 574246 w 1389202"/>
              <a:gd name="connsiteY310" fmla="*/ 888928 h 1571728"/>
              <a:gd name="connsiteX311" fmla="*/ 568220 w 1389202"/>
              <a:gd name="connsiteY311" fmla="*/ 883581 h 1571728"/>
              <a:gd name="connsiteX312" fmla="*/ 551440 w 1389202"/>
              <a:gd name="connsiteY312" fmla="*/ 889457 h 1571728"/>
              <a:gd name="connsiteX313" fmla="*/ 546023 w 1389202"/>
              <a:gd name="connsiteY313" fmla="*/ 897722 h 1571728"/>
              <a:gd name="connsiteX314" fmla="*/ 527945 w 1389202"/>
              <a:gd name="connsiteY314" fmla="*/ 947686 h 1571728"/>
              <a:gd name="connsiteX315" fmla="*/ 493924 w 1389202"/>
              <a:gd name="connsiteY315" fmla="*/ 974851 h 1571728"/>
              <a:gd name="connsiteX316" fmla="*/ 483627 w 1389202"/>
              <a:gd name="connsiteY316" fmla="*/ 975145 h 1571728"/>
              <a:gd name="connsiteX317" fmla="*/ 472872 w 1389202"/>
              <a:gd name="connsiteY317" fmla="*/ 960612 h 1571728"/>
              <a:gd name="connsiteX318" fmla="*/ 472872 w 1389202"/>
              <a:gd name="connsiteY318" fmla="*/ 941262 h 1571728"/>
              <a:gd name="connsiteX319" fmla="*/ 484924 w 1389202"/>
              <a:gd name="connsiteY319" fmla="*/ 912882 h 1571728"/>
              <a:gd name="connsiteX320" fmla="*/ 502087 w 1389202"/>
              <a:gd name="connsiteY320" fmla="*/ 898271 h 1571728"/>
              <a:gd name="connsiteX321" fmla="*/ 502087 w 1389202"/>
              <a:gd name="connsiteY321" fmla="*/ 879292 h 1571728"/>
              <a:gd name="connsiteX322" fmla="*/ 493926 w 1389202"/>
              <a:gd name="connsiteY322" fmla="*/ 871184 h 1571728"/>
              <a:gd name="connsiteX323" fmla="*/ 487213 w 1389202"/>
              <a:gd name="connsiteY323" fmla="*/ 871027 h 1571728"/>
              <a:gd name="connsiteX324" fmla="*/ 470279 w 1389202"/>
              <a:gd name="connsiteY324" fmla="*/ 881427 h 1571728"/>
              <a:gd name="connsiteX325" fmla="*/ 458685 w 1389202"/>
              <a:gd name="connsiteY325" fmla="*/ 909964 h 1571728"/>
              <a:gd name="connsiteX326" fmla="*/ 448082 w 1389202"/>
              <a:gd name="connsiteY326" fmla="*/ 947451 h 1571728"/>
              <a:gd name="connsiteX327" fmla="*/ 447318 w 1389202"/>
              <a:gd name="connsiteY327" fmla="*/ 960240 h 1571728"/>
              <a:gd name="connsiteX328" fmla="*/ 457845 w 1389202"/>
              <a:gd name="connsiteY328" fmla="*/ 983175 h 1571728"/>
              <a:gd name="connsiteX329" fmla="*/ 474932 w 1389202"/>
              <a:gd name="connsiteY329" fmla="*/ 999784 h 1571728"/>
              <a:gd name="connsiteX330" fmla="*/ 494078 w 1389202"/>
              <a:gd name="connsiteY330" fmla="*/ 999862 h 1571728"/>
              <a:gd name="connsiteX331" fmla="*/ 516810 w 1389202"/>
              <a:gd name="connsiteY331" fmla="*/ 989756 h 1571728"/>
              <a:gd name="connsiteX332" fmla="*/ 535726 w 1389202"/>
              <a:gd name="connsiteY332" fmla="*/ 977378 h 1571728"/>
              <a:gd name="connsiteX333" fmla="*/ 546177 w 1389202"/>
              <a:gd name="connsiteY333" fmla="*/ 997336 h 1571728"/>
              <a:gd name="connsiteX334" fmla="*/ 567917 w 1389202"/>
              <a:gd name="connsiteY334" fmla="*/ 1018371 h 1571728"/>
              <a:gd name="connsiteX335" fmla="*/ 580807 w 1389202"/>
              <a:gd name="connsiteY335" fmla="*/ 1018449 h 1571728"/>
              <a:gd name="connsiteX336" fmla="*/ 603539 w 1389202"/>
              <a:gd name="connsiteY336" fmla="*/ 1008441 h 1571728"/>
              <a:gd name="connsiteX337" fmla="*/ 617499 w 1389202"/>
              <a:gd name="connsiteY337" fmla="*/ 995436 h 1571728"/>
              <a:gd name="connsiteX338" fmla="*/ 626804 w 1389202"/>
              <a:gd name="connsiteY338" fmla="*/ 997571 h 1571728"/>
              <a:gd name="connsiteX339" fmla="*/ 660672 w 1389202"/>
              <a:gd name="connsiteY339" fmla="*/ 1018449 h 1571728"/>
              <a:gd name="connsiteX340" fmla="*/ 267372 w 1389202"/>
              <a:gd name="connsiteY340" fmla="*/ 979062 h 1571728"/>
              <a:gd name="connsiteX341" fmla="*/ 280188 w 1389202"/>
              <a:gd name="connsiteY341" fmla="*/ 975302 h 1571728"/>
              <a:gd name="connsiteX342" fmla="*/ 291477 w 1389202"/>
              <a:gd name="connsiteY342" fmla="*/ 954423 h 1571728"/>
              <a:gd name="connsiteX343" fmla="*/ 292240 w 1389202"/>
              <a:gd name="connsiteY343" fmla="*/ 947842 h 1571728"/>
              <a:gd name="connsiteX344" fmla="*/ 286214 w 1389202"/>
              <a:gd name="connsiteY344" fmla="*/ 904382 h 1571728"/>
              <a:gd name="connsiteX345" fmla="*/ 303910 w 1389202"/>
              <a:gd name="connsiteY345" fmla="*/ 780443 h 1571728"/>
              <a:gd name="connsiteX346" fmla="*/ 298647 w 1389202"/>
              <a:gd name="connsiteY346" fmla="*/ 755197 h 1571728"/>
              <a:gd name="connsiteX347" fmla="*/ 303833 w 1389202"/>
              <a:gd name="connsiteY347" fmla="*/ 742955 h 1571728"/>
              <a:gd name="connsiteX348" fmla="*/ 304597 w 1389202"/>
              <a:gd name="connsiteY348" fmla="*/ 730323 h 1571728"/>
              <a:gd name="connsiteX349" fmla="*/ 298418 w 1389202"/>
              <a:gd name="connsiteY349" fmla="*/ 717866 h 1571728"/>
              <a:gd name="connsiteX350" fmla="*/ 289264 w 1389202"/>
              <a:gd name="connsiteY350" fmla="*/ 715026 h 1571728"/>
              <a:gd name="connsiteX351" fmla="*/ 278280 w 1389202"/>
              <a:gd name="connsiteY351" fmla="*/ 719766 h 1571728"/>
              <a:gd name="connsiteX352" fmla="*/ 274009 w 1389202"/>
              <a:gd name="connsiteY352" fmla="*/ 731635 h 1571728"/>
              <a:gd name="connsiteX353" fmla="*/ 256236 w 1389202"/>
              <a:gd name="connsiteY353" fmla="*/ 829564 h 1571728"/>
              <a:gd name="connsiteX354" fmla="*/ 260430 w 1389202"/>
              <a:gd name="connsiteY354" fmla="*/ 835831 h 1571728"/>
              <a:gd name="connsiteX355" fmla="*/ 260508 w 1389202"/>
              <a:gd name="connsiteY355" fmla="*/ 848758 h 1571728"/>
              <a:gd name="connsiteX356" fmla="*/ 243650 w 1389202"/>
              <a:gd name="connsiteY356" fmla="*/ 941575 h 1571728"/>
              <a:gd name="connsiteX357" fmla="*/ 253718 w 1389202"/>
              <a:gd name="connsiteY357" fmla="*/ 971091 h 1571728"/>
              <a:gd name="connsiteX358" fmla="*/ 264474 w 1389202"/>
              <a:gd name="connsiteY358" fmla="*/ 980805 h 1571728"/>
              <a:gd name="connsiteX359" fmla="*/ 946486 w 1389202"/>
              <a:gd name="connsiteY359" fmla="*/ 918914 h 1571728"/>
              <a:gd name="connsiteX360" fmla="*/ 937942 w 1389202"/>
              <a:gd name="connsiteY360" fmla="*/ 917915 h 1571728"/>
              <a:gd name="connsiteX361" fmla="*/ 924974 w 1389202"/>
              <a:gd name="connsiteY361" fmla="*/ 908279 h 1571728"/>
              <a:gd name="connsiteX362" fmla="*/ 924974 w 1389202"/>
              <a:gd name="connsiteY362" fmla="*/ 900406 h 1571728"/>
              <a:gd name="connsiteX363" fmla="*/ 939468 w 1389202"/>
              <a:gd name="connsiteY363" fmla="*/ 889692 h 1571728"/>
              <a:gd name="connsiteX364" fmla="*/ 964793 w 1389202"/>
              <a:gd name="connsiteY364" fmla="*/ 889770 h 1571728"/>
              <a:gd name="connsiteX365" fmla="*/ 972648 w 1389202"/>
              <a:gd name="connsiteY365" fmla="*/ 898114 h 1571728"/>
              <a:gd name="connsiteX366" fmla="*/ 962732 w 1389202"/>
              <a:gd name="connsiteY366" fmla="*/ 909200 h 1571728"/>
              <a:gd name="connsiteX367" fmla="*/ 859759 w 1389202"/>
              <a:gd name="connsiteY367" fmla="*/ 490161 h 1571728"/>
              <a:gd name="connsiteX368" fmla="*/ 815975 w 1389202"/>
              <a:gd name="connsiteY368" fmla="*/ 490925 h 1571728"/>
              <a:gd name="connsiteX369" fmla="*/ 797287 w 1389202"/>
              <a:gd name="connsiteY369" fmla="*/ 484971 h 1571728"/>
              <a:gd name="connsiteX370" fmla="*/ 760140 w 1389202"/>
              <a:gd name="connsiteY370" fmla="*/ 484893 h 1571728"/>
              <a:gd name="connsiteX371" fmla="*/ 747631 w 1389202"/>
              <a:gd name="connsiteY371" fmla="*/ 485735 h 1571728"/>
              <a:gd name="connsiteX372" fmla="*/ 735350 w 1389202"/>
              <a:gd name="connsiteY372" fmla="*/ 490925 h 1571728"/>
              <a:gd name="connsiteX373" fmla="*/ 685845 w 1389202"/>
              <a:gd name="connsiteY373" fmla="*/ 491004 h 1571728"/>
              <a:gd name="connsiteX374" fmla="*/ 593166 w 1389202"/>
              <a:gd name="connsiteY374" fmla="*/ 479233 h 1571728"/>
              <a:gd name="connsiteX375" fmla="*/ 501708 w 1389202"/>
              <a:gd name="connsiteY375" fmla="*/ 462473 h 1571728"/>
              <a:gd name="connsiteX376" fmla="*/ 255781 w 1389202"/>
              <a:gd name="connsiteY376" fmla="*/ 407235 h 1571728"/>
              <a:gd name="connsiteX377" fmla="*/ 187206 w 1389202"/>
              <a:gd name="connsiteY377" fmla="*/ 376098 h 1571728"/>
              <a:gd name="connsiteX378" fmla="*/ 118020 w 1389202"/>
              <a:gd name="connsiteY378" fmla="*/ 335244 h 1571728"/>
              <a:gd name="connsiteX379" fmla="*/ 69278 w 1389202"/>
              <a:gd name="connsiteY379" fmla="*/ 282836 h 1571728"/>
              <a:gd name="connsiteX380" fmla="*/ 56082 w 1389202"/>
              <a:gd name="connsiteY380" fmla="*/ 273119 h 1571728"/>
              <a:gd name="connsiteX381" fmla="*/ 45403 w 1389202"/>
              <a:gd name="connsiteY381" fmla="*/ 257894 h 1571728"/>
              <a:gd name="connsiteX382" fmla="*/ 55853 w 1389202"/>
              <a:gd name="connsiteY382" fmla="*/ 213291 h 1571728"/>
              <a:gd name="connsiteX383" fmla="*/ 62871 w 1389202"/>
              <a:gd name="connsiteY383" fmla="*/ 196077 h 1571728"/>
              <a:gd name="connsiteX384" fmla="*/ 82855 w 1389202"/>
              <a:gd name="connsiteY384" fmla="*/ 182077 h 1571728"/>
              <a:gd name="connsiteX385" fmla="*/ 105280 w 1389202"/>
              <a:gd name="connsiteY385" fmla="*/ 159890 h 1571728"/>
              <a:gd name="connsiteX386" fmla="*/ 179347 w 1389202"/>
              <a:gd name="connsiteY386" fmla="*/ 122401 h 1571728"/>
              <a:gd name="connsiteX387" fmla="*/ 338617 w 1389202"/>
              <a:gd name="connsiteY387" fmla="*/ 72900 h 1571728"/>
              <a:gd name="connsiteX388" fmla="*/ 518253 w 1389202"/>
              <a:gd name="connsiteY388" fmla="*/ 44592 h 1571728"/>
              <a:gd name="connsiteX389" fmla="*/ 524662 w 1389202"/>
              <a:gd name="connsiteY389" fmla="*/ 48570 h 1571728"/>
              <a:gd name="connsiteX390" fmla="*/ 537095 w 1389202"/>
              <a:gd name="connsiteY390" fmla="*/ 43674 h 1571728"/>
              <a:gd name="connsiteX391" fmla="*/ 760136 w 1389202"/>
              <a:gd name="connsiteY391" fmla="*/ 43674 h 1571728"/>
              <a:gd name="connsiteX392" fmla="*/ 772569 w 1389202"/>
              <a:gd name="connsiteY392" fmla="*/ 48570 h 1571728"/>
              <a:gd name="connsiteX393" fmla="*/ 778519 w 1389202"/>
              <a:gd name="connsiteY393" fmla="*/ 44592 h 1571728"/>
              <a:gd name="connsiteX394" fmla="*/ 785309 w 1389202"/>
              <a:gd name="connsiteY394" fmla="*/ 44436 h 1571728"/>
              <a:gd name="connsiteX395" fmla="*/ 821694 w 1389202"/>
              <a:gd name="connsiteY395" fmla="*/ 55222 h 1571728"/>
              <a:gd name="connsiteX396" fmla="*/ 834737 w 1389202"/>
              <a:gd name="connsiteY396" fmla="*/ 50862 h 1571728"/>
              <a:gd name="connsiteX397" fmla="*/ 904150 w 1389202"/>
              <a:gd name="connsiteY397" fmla="*/ 67234 h 1571728"/>
              <a:gd name="connsiteX398" fmla="*/ 1051217 w 1389202"/>
              <a:gd name="connsiteY398" fmla="*/ 110612 h 1571728"/>
              <a:gd name="connsiteX399" fmla="*/ 1153431 w 1389202"/>
              <a:gd name="connsiteY399" fmla="*/ 152308 h 1571728"/>
              <a:gd name="connsiteX400" fmla="*/ 1197367 w 1389202"/>
              <a:gd name="connsiteY400" fmla="*/ 177325 h 1571728"/>
              <a:gd name="connsiteX401" fmla="*/ 1241456 w 1389202"/>
              <a:gd name="connsiteY401" fmla="*/ 197140 h 1571728"/>
              <a:gd name="connsiteX402" fmla="*/ 1282571 w 1389202"/>
              <a:gd name="connsiteY402" fmla="*/ 225600 h 1571728"/>
              <a:gd name="connsiteX403" fmla="*/ 1309649 w 1389202"/>
              <a:gd name="connsiteY403" fmla="*/ 240674 h 1571728"/>
              <a:gd name="connsiteX404" fmla="*/ 1334822 w 1389202"/>
              <a:gd name="connsiteY404" fmla="*/ 272195 h 1571728"/>
              <a:gd name="connsiteX405" fmla="*/ 1350916 w 1389202"/>
              <a:gd name="connsiteY405" fmla="*/ 313968 h 1571728"/>
              <a:gd name="connsiteX406" fmla="*/ 1341000 w 1389202"/>
              <a:gd name="connsiteY406" fmla="*/ 337073 h 1571728"/>
              <a:gd name="connsiteX407" fmla="*/ 1315828 w 1389202"/>
              <a:gd name="connsiteY407" fmla="*/ 362321 h 1571728"/>
              <a:gd name="connsiteX408" fmla="*/ 1235277 w 1389202"/>
              <a:gd name="connsiteY408" fmla="*/ 412051 h 1571728"/>
              <a:gd name="connsiteX409" fmla="*/ 1146108 w 1389202"/>
              <a:gd name="connsiteY409" fmla="*/ 454053 h 1571728"/>
              <a:gd name="connsiteX410" fmla="*/ 1054954 w 1389202"/>
              <a:gd name="connsiteY410" fmla="*/ 472495 h 157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</a:cxnLst>
            <a:rect l="l" t="t" r="r" b="b"/>
            <a:pathLst>
              <a:path w="1389202" h="1571728">
                <a:moveTo>
                  <a:pt x="747518" y="1571729"/>
                </a:moveTo>
                <a:cubicBezTo>
                  <a:pt x="788633" y="1566440"/>
                  <a:pt x="829976" y="1563013"/>
                  <a:pt x="870784" y="1555884"/>
                </a:cubicBezTo>
                <a:cubicBezTo>
                  <a:pt x="908618" y="1549244"/>
                  <a:pt x="945996" y="1539980"/>
                  <a:pt x="983219" y="1530559"/>
                </a:cubicBezTo>
                <a:cubicBezTo>
                  <a:pt x="995347" y="1527504"/>
                  <a:pt x="1007171" y="1522999"/>
                  <a:pt x="1018840" y="1518475"/>
                </a:cubicBezTo>
                <a:cubicBezTo>
                  <a:pt x="1039664" y="1510523"/>
                  <a:pt x="1060488" y="1502571"/>
                  <a:pt x="1080627" y="1493150"/>
                </a:cubicBezTo>
                <a:cubicBezTo>
                  <a:pt x="1083448" y="1491858"/>
                  <a:pt x="1085661" y="1489253"/>
                  <a:pt x="1087186" y="1486569"/>
                </a:cubicBezTo>
                <a:cubicBezTo>
                  <a:pt x="1096645" y="1469824"/>
                  <a:pt x="1105799" y="1452902"/>
                  <a:pt x="1113427" y="1435313"/>
                </a:cubicBezTo>
                <a:cubicBezTo>
                  <a:pt x="1131353" y="1394007"/>
                  <a:pt x="1146303" y="1351467"/>
                  <a:pt x="1163923" y="1310003"/>
                </a:cubicBezTo>
                <a:cubicBezTo>
                  <a:pt x="1170712" y="1294002"/>
                  <a:pt x="1179865" y="1279097"/>
                  <a:pt x="1186578" y="1263095"/>
                </a:cubicBezTo>
                <a:cubicBezTo>
                  <a:pt x="1191614" y="1251089"/>
                  <a:pt x="1196037" y="1238692"/>
                  <a:pt x="1199165" y="1226078"/>
                </a:cubicBezTo>
                <a:cubicBezTo>
                  <a:pt x="1215641" y="1160583"/>
                  <a:pt x="1231813" y="1094932"/>
                  <a:pt x="1245467" y="1028849"/>
                </a:cubicBezTo>
                <a:cubicBezTo>
                  <a:pt x="1246000" y="1026323"/>
                  <a:pt x="1241118" y="1024795"/>
                  <a:pt x="1241346" y="1022190"/>
                </a:cubicBezTo>
                <a:cubicBezTo>
                  <a:pt x="1242034" y="1015688"/>
                  <a:pt x="1246457" y="1010106"/>
                  <a:pt x="1247984" y="1003740"/>
                </a:cubicBezTo>
                <a:cubicBezTo>
                  <a:pt x="1256068" y="970229"/>
                  <a:pt x="1262018" y="936267"/>
                  <a:pt x="1270104" y="902756"/>
                </a:cubicBezTo>
                <a:cubicBezTo>
                  <a:pt x="1288792" y="825098"/>
                  <a:pt x="1310913" y="748146"/>
                  <a:pt x="1328534" y="670175"/>
                </a:cubicBezTo>
                <a:cubicBezTo>
                  <a:pt x="1337382" y="630925"/>
                  <a:pt x="1341729" y="590832"/>
                  <a:pt x="1349358" y="551289"/>
                </a:cubicBezTo>
                <a:cubicBezTo>
                  <a:pt x="1353933" y="527649"/>
                  <a:pt x="1360723" y="504381"/>
                  <a:pt x="1364917" y="480584"/>
                </a:cubicBezTo>
                <a:cubicBezTo>
                  <a:pt x="1369495" y="454580"/>
                  <a:pt x="1370944" y="428108"/>
                  <a:pt x="1375597" y="402172"/>
                </a:cubicBezTo>
                <a:cubicBezTo>
                  <a:pt x="1378649" y="385035"/>
                  <a:pt x="1385437" y="368663"/>
                  <a:pt x="1387954" y="351449"/>
                </a:cubicBezTo>
                <a:cubicBezTo>
                  <a:pt x="1388335" y="348924"/>
                  <a:pt x="1384064" y="347548"/>
                  <a:pt x="1384064" y="345023"/>
                </a:cubicBezTo>
                <a:cubicBezTo>
                  <a:pt x="1384064" y="342575"/>
                  <a:pt x="1387497" y="341274"/>
                  <a:pt x="1388106" y="338979"/>
                </a:cubicBezTo>
                <a:cubicBezTo>
                  <a:pt x="1389174" y="334924"/>
                  <a:pt x="1389479" y="330563"/>
                  <a:pt x="1388946" y="326356"/>
                </a:cubicBezTo>
                <a:cubicBezTo>
                  <a:pt x="1388030" y="319928"/>
                  <a:pt x="1384064" y="314038"/>
                  <a:pt x="1383835" y="307534"/>
                </a:cubicBezTo>
                <a:cubicBezTo>
                  <a:pt x="1383679" y="305009"/>
                  <a:pt x="1388413" y="303785"/>
                  <a:pt x="1387956" y="301260"/>
                </a:cubicBezTo>
                <a:cubicBezTo>
                  <a:pt x="1386355" y="291085"/>
                  <a:pt x="1381930" y="281522"/>
                  <a:pt x="1378040" y="271958"/>
                </a:cubicBezTo>
                <a:cubicBezTo>
                  <a:pt x="1374531" y="263466"/>
                  <a:pt x="1370639" y="255050"/>
                  <a:pt x="1365757" y="247247"/>
                </a:cubicBezTo>
                <a:cubicBezTo>
                  <a:pt x="1360190" y="238296"/>
                  <a:pt x="1354544" y="228961"/>
                  <a:pt x="1346689" y="221922"/>
                </a:cubicBezTo>
                <a:cubicBezTo>
                  <a:pt x="1333492" y="209989"/>
                  <a:pt x="1318618" y="200117"/>
                  <a:pt x="1303440" y="190937"/>
                </a:cubicBezTo>
                <a:cubicBezTo>
                  <a:pt x="1266521" y="168598"/>
                  <a:pt x="1229448" y="146104"/>
                  <a:pt x="1190548" y="127436"/>
                </a:cubicBezTo>
                <a:cubicBezTo>
                  <a:pt x="1134483" y="100582"/>
                  <a:pt x="1077426" y="75642"/>
                  <a:pt x="1018920" y="54679"/>
                </a:cubicBezTo>
                <a:cubicBezTo>
                  <a:pt x="971018" y="37541"/>
                  <a:pt x="921360" y="25682"/>
                  <a:pt x="872008" y="13365"/>
                </a:cubicBezTo>
                <a:cubicBezTo>
                  <a:pt x="868880" y="12599"/>
                  <a:pt x="865371" y="14054"/>
                  <a:pt x="862473" y="15584"/>
                </a:cubicBezTo>
                <a:cubicBezTo>
                  <a:pt x="858736" y="17650"/>
                  <a:pt x="857058" y="24153"/>
                  <a:pt x="852862" y="23847"/>
                </a:cubicBezTo>
                <a:cubicBezTo>
                  <a:pt x="839970" y="22928"/>
                  <a:pt x="828529" y="14589"/>
                  <a:pt x="815867" y="12217"/>
                </a:cubicBezTo>
                <a:cubicBezTo>
                  <a:pt x="787264" y="6939"/>
                  <a:pt x="758354" y="3266"/>
                  <a:pt x="729367" y="1047"/>
                </a:cubicBezTo>
                <a:cubicBezTo>
                  <a:pt x="726850" y="891"/>
                  <a:pt x="725477" y="4567"/>
                  <a:pt x="723113" y="5333"/>
                </a:cubicBezTo>
                <a:cubicBezTo>
                  <a:pt x="721052" y="6022"/>
                  <a:pt x="718612" y="6022"/>
                  <a:pt x="716553" y="5333"/>
                </a:cubicBezTo>
                <a:cubicBezTo>
                  <a:pt x="714265" y="4490"/>
                  <a:pt x="713120" y="1508"/>
                  <a:pt x="710680" y="971"/>
                </a:cubicBezTo>
                <a:cubicBezTo>
                  <a:pt x="704577" y="-330"/>
                  <a:pt x="698246" y="52"/>
                  <a:pt x="691992" y="52"/>
                </a:cubicBezTo>
                <a:cubicBezTo>
                  <a:pt x="685735" y="52"/>
                  <a:pt x="679328" y="-177"/>
                  <a:pt x="673226" y="971"/>
                </a:cubicBezTo>
                <a:cubicBezTo>
                  <a:pt x="668877" y="1890"/>
                  <a:pt x="665370" y="5562"/>
                  <a:pt x="660945" y="6173"/>
                </a:cubicBezTo>
                <a:cubicBezTo>
                  <a:pt x="654767" y="7091"/>
                  <a:pt x="648360" y="6631"/>
                  <a:pt x="642258" y="5407"/>
                </a:cubicBezTo>
                <a:cubicBezTo>
                  <a:pt x="639741" y="4872"/>
                  <a:pt x="638444" y="894"/>
                  <a:pt x="635925" y="1047"/>
                </a:cubicBezTo>
                <a:cubicBezTo>
                  <a:pt x="567810" y="5101"/>
                  <a:pt x="500075" y="13670"/>
                  <a:pt x="431962" y="17726"/>
                </a:cubicBezTo>
                <a:cubicBezTo>
                  <a:pt x="429369" y="17881"/>
                  <a:pt x="427920" y="13059"/>
                  <a:pt x="425327" y="13594"/>
                </a:cubicBezTo>
                <a:cubicBezTo>
                  <a:pt x="381771" y="21321"/>
                  <a:pt x="338750" y="31803"/>
                  <a:pt x="295730" y="41978"/>
                </a:cubicBezTo>
                <a:cubicBezTo>
                  <a:pt x="289323" y="43507"/>
                  <a:pt x="283601" y="48098"/>
                  <a:pt x="277042" y="48711"/>
                </a:cubicBezTo>
                <a:cubicBezTo>
                  <a:pt x="274449" y="49017"/>
                  <a:pt x="272922" y="44044"/>
                  <a:pt x="270405" y="44579"/>
                </a:cubicBezTo>
                <a:cubicBezTo>
                  <a:pt x="235468" y="52307"/>
                  <a:pt x="200151" y="59728"/>
                  <a:pt x="167047" y="73115"/>
                </a:cubicBezTo>
                <a:cubicBezTo>
                  <a:pt x="140502" y="83827"/>
                  <a:pt x="117313" y="101422"/>
                  <a:pt x="92904" y="116417"/>
                </a:cubicBezTo>
                <a:cubicBezTo>
                  <a:pt x="80165" y="124146"/>
                  <a:pt x="67503" y="132178"/>
                  <a:pt x="55681" y="141282"/>
                </a:cubicBezTo>
                <a:cubicBezTo>
                  <a:pt x="49655" y="145872"/>
                  <a:pt x="45383" y="152451"/>
                  <a:pt x="39434" y="157195"/>
                </a:cubicBezTo>
                <a:cubicBezTo>
                  <a:pt x="34704" y="161020"/>
                  <a:pt x="28221" y="162552"/>
                  <a:pt x="23949" y="166835"/>
                </a:cubicBezTo>
                <a:cubicBezTo>
                  <a:pt x="18838" y="172037"/>
                  <a:pt x="15406" y="178694"/>
                  <a:pt x="11973" y="185120"/>
                </a:cubicBezTo>
                <a:cubicBezTo>
                  <a:pt x="8083" y="192465"/>
                  <a:pt x="3811" y="199886"/>
                  <a:pt x="2133" y="208073"/>
                </a:cubicBezTo>
                <a:cubicBezTo>
                  <a:pt x="1675" y="210521"/>
                  <a:pt x="6176" y="211975"/>
                  <a:pt x="6023" y="214499"/>
                </a:cubicBezTo>
                <a:cubicBezTo>
                  <a:pt x="5795" y="218937"/>
                  <a:pt x="1599" y="222533"/>
                  <a:pt x="1218" y="226969"/>
                </a:cubicBezTo>
                <a:cubicBezTo>
                  <a:pt x="-3" y="239289"/>
                  <a:pt x="-765" y="251910"/>
                  <a:pt x="1218" y="264151"/>
                </a:cubicBezTo>
                <a:cubicBezTo>
                  <a:pt x="2820" y="274481"/>
                  <a:pt x="7168" y="284272"/>
                  <a:pt x="11973" y="293606"/>
                </a:cubicBezTo>
                <a:cubicBezTo>
                  <a:pt x="13880" y="297357"/>
                  <a:pt x="20440" y="298503"/>
                  <a:pt x="20898" y="302712"/>
                </a:cubicBezTo>
                <a:cubicBezTo>
                  <a:pt x="30433" y="399187"/>
                  <a:pt x="32950" y="496272"/>
                  <a:pt x="41722" y="592830"/>
                </a:cubicBezTo>
                <a:cubicBezTo>
                  <a:pt x="50417" y="688624"/>
                  <a:pt x="61401" y="784183"/>
                  <a:pt x="73149" y="879664"/>
                </a:cubicBezTo>
                <a:cubicBezTo>
                  <a:pt x="78489" y="923203"/>
                  <a:pt x="88023" y="966194"/>
                  <a:pt x="93057" y="1009733"/>
                </a:cubicBezTo>
                <a:cubicBezTo>
                  <a:pt x="93362" y="1012338"/>
                  <a:pt x="88252" y="1013866"/>
                  <a:pt x="88862" y="1016471"/>
                </a:cubicBezTo>
                <a:cubicBezTo>
                  <a:pt x="106635" y="1093130"/>
                  <a:pt x="125933" y="1169475"/>
                  <a:pt x="147596" y="1245155"/>
                </a:cubicBezTo>
                <a:cubicBezTo>
                  <a:pt x="164301" y="1303364"/>
                  <a:pt x="183066" y="1361142"/>
                  <a:pt x="203738" y="1418058"/>
                </a:cubicBezTo>
                <a:cubicBezTo>
                  <a:pt x="205568" y="1422955"/>
                  <a:pt x="209458" y="1428302"/>
                  <a:pt x="214568" y="1429301"/>
                </a:cubicBezTo>
                <a:cubicBezTo>
                  <a:pt x="221053" y="1430593"/>
                  <a:pt x="227841" y="1421270"/>
                  <a:pt x="233791" y="1424169"/>
                </a:cubicBezTo>
                <a:cubicBezTo>
                  <a:pt x="261709" y="1437722"/>
                  <a:pt x="284441" y="1460285"/>
                  <a:pt x="311137" y="1476130"/>
                </a:cubicBezTo>
                <a:cubicBezTo>
                  <a:pt x="330359" y="1487588"/>
                  <a:pt x="350879" y="1496852"/>
                  <a:pt x="371320" y="1506038"/>
                </a:cubicBezTo>
                <a:cubicBezTo>
                  <a:pt x="391687" y="1515223"/>
                  <a:pt x="412282" y="1524390"/>
                  <a:pt x="433563" y="1531206"/>
                </a:cubicBezTo>
                <a:cubicBezTo>
                  <a:pt x="456600" y="1538629"/>
                  <a:pt x="480169" y="1544367"/>
                  <a:pt x="503969" y="1548656"/>
                </a:cubicBezTo>
                <a:cubicBezTo>
                  <a:pt x="555916" y="1557901"/>
                  <a:pt x="608089" y="1566636"/>
                  <a:pt x="660568" y="1571611"/>
                </a:cubicBezTo>
                <a:moveTo>
                  <a:pt x="810228" y="1540469"/>
                </a:moveTo>
                <a:cubicBezTo>
                  <a:pt x="787344" y="1540763"/>
                  <a:pt x="764384" y="1539706"/>
                  <a:pt x="741578" y="1541469"/>
                </a:cubicBezTo>
                <a:cubicBezTo>
                  <a:pt x="737000" y="1541762"/>
                  <a:pt x="733415" y="1546815"/>
                  <a:pt x="728916" y="1546580"/>
                </a:cubicBezTo>
                <a:cubicBezTo>
                  <a:pt x="696040" y="1545209"/>
                  <a:pt x="663468" y="1540783"/>
                  <a:pt x="630822" y="1536866"/>
                </a:cubicBezTo>
                <a:cubicBezTo>
                  <a:pt x="604277" y="1533654"/>
                  <a:pt x="577732" y="1530442"/>
                  <a:pt x="551493" y="1525251"/>
                </a:cubicBezTo>
                <a:cubicBezTo>
                  <a:pt x="516632" y="1518435"/>
                  <a:pt x="482079" y="1509720"/>
                  <a:pt x="447678" y="1500985"/>
                </a:cubicBezTo>
                <a:cubicBezTo>
                  <a:pt x="432421" y="1497165"/>
                  <a:pt x="417318" y="1492641"/>
                  <a:pt x="402444" y="1487529"/>
                </a:cubicBezTo>
                <a:cubicBezTo>
                  <a:pt x="391841" y="1483847"/>
                  <a:pt x="381621" y="1479264"/>
                  <a:pt x="371476" y="1474524"/>
                </a:cubicBezTo>
                <a:cubicBezTo>
                  <a:pt x="354694" y="1466631"/>
                  <a:pt x="337913" y="1458914"/>
                  <a:pt x="321894" y="1449650"/>
                </a:cubicBezTo>
                <a:cubicBezTo>
                  <a:pt x="318081" y="1447437"/>
                  <a:pt x="316097" y="1442697"/>
                  <a:pt x="312283" y="1440406"/>
                </a:cubicBezTo>
                <a:cubicBezTo>
                  <a:pt x="305646" y="1436332"/>
                  <a:pt x="297409" y="1435353"/>
                  <a:pt x="290924" y="1431063"/>
                </a:cubicBezTo>
                <a:cubicBezTo>
                  <a:pt x="284822" y="1426931"/>
                  <a:pt x="281465" y="1419351"/>
                  <a:pt x="275134" y="1415532"/>
                </a:cubicBezTo>
                <a:cubicBezTo>
                  <a:pt x="260412" y="1406581"/>
                  <a:pt x="238216" y="1407580"/>
                  <a:pt x="228528" y="1393341"/>
                </a:cubicBezTo>
                <a:cubicBezTo>
                  <a:pt x="210221" y="1366332"/>
                  <a:pt x="206408" y="1331900"/>
                  <a:pt x="197177" y="1300622"/>
                </a:cubicBezTo>
                <a:cubicBezTo>
                  <a:pt x="181387" y="1247290"/>
                  <a:pt x="165445" y="1193821"/>
                  <a:pt x="153621" y="1139411"/>
                </a:cubicBezTo>
                <a:cubicBezTo>
                  <a:pt x="134475" y="1051353"/>
                  <a:pt x="119448" y="962453"/>
                  <a:pt x="104270" y="873632"/>
                </a:cubicBezTo>
                <a:cubicBezTo>
                  <a:pt x="94659" y="817558"/>
                  <a:pt x="86954" y="761092"/>
                  <a:pt x="79251" y="704704"/>
                </a:cubicBezTo>
                <a:cubicBezTo>
                  <a:pt x="76582" y="685197"/>
                  <a:pt x="75056" y="665611"/>
                  <a:pt x="73225" y="645947"/>
                </a:cubicBezTo>
                <a:cubicBezTo>
                  <a:pt x="65598" y="564313"/>
                  <a:pt x="56139" y="482758"/>
                  <a:pt x="50724" y="400895"/>
                </a:cubicBezTo>
                <a:cubicBezTo>
                  <a:pt x="49199" y="377714"/>
                  <a:pt x="40121" y="350859"/>
                  <a:pt x="52631" y="331274"/>
                </a:cubicBezTo>
                <a:cubicBezTo>
                  <a:pt x="59420" y="320562"/>
                  <a:pt x="67277" y="352084"/>
                  <a:pt x="75896" y="361418"/>
                </a:cubicBezTo>
                <a:cubicBezTo>
                  <a:pt x="80778" y="366697"/>
                  <a:pt x="86499" y="371440"/>
                  <a:pt x="92906" y="374807"/>
                </a:cubicBezTo>
                <a:cubicBezTo>
                  <a:pt x="123113" y="390568"/>
                  <a:pt x="154310" y="404568"/>
                  <a:pt x="185432" y="418493"/>
                </a:cubicBezTo>
                <a:cubicBezTo>
                  <a:pt x="208850" y="428975"/>
                  <a:pt x="231811" y="441293"/>
                  <a:pt x="256601" y="448025"/>
                </a:cubicBezTo>
                <a:cubicBezTo>
                  <a:pt x="304351" y="461030"/>
                  <a:pt x="353778" y="466463"/>
                  <a:pt x="402064" y="477411"/>
                </a:cubicBezTo>
                <a:cubicBezTo>
                  <a:pt x="427768" y="483150"/>
                  <a:pt x="452405" y="493706"/>
                  <a:pt x="478419" y="498054"/>
                </a:cubicBezTo>
                <a:cubicBezTo>
                  <a:pt x="540966" y="508611"/>
                  <a:pt x="604051" y="516426"/>
                  <a:pt x="667210" y="522086"/>
                </a:cubicBezTo>
                <a:cubicBezTo>
                  <a:pt x="693984" y="524456"/>
                  <a:pt x="720910" y="523536"/>
                  <a:pt x="747684" y="522086"/>
                </a:cubicBezTo>
                <a:cubicBezTo>
                  <a:pt x="752107" y="521773"/>
                  <a:pt x="755692" y="517875"/>
                  <a:pt x="759965" y="516877"/>
                </a:cubicBezTo>
                <a:cubicBezTo>
                  <a:pt x="764007" y="515819"/>
                  <a:pt x="768353" y="515956"/>
                  <a:pt x="772550" y="515956"/>
                </a:cubicBezTo>
                <a:cubicBezTo>
                  <a:pt x="782923" y="515956"/>
                  <a:pt x="793374" y="515427"/>
                  <a:pt x="803673" y="516877"/>
                </a:cubicBezTo>
                <a:cubicBezTo>
                  <a:pt x="808019" y="517484"/>
                  <a:pt x="811528" y="521616"/>
                  <a:pt x="815953" y="522086"/>
                </a:cubicBezTo>
                <a:cubicBezTo>
                  <a:pt x="830294" y="523379"/>
                  <a:pt x="844864" y="523301"/>
                  <a:pt x="859281" y="522086"/>
                </a:cubicBezTo>
                <a:cubicBezTo>
                  <a:pt x="863705" y="521695"/>
                  <a:pt x="867213" y="517425"/>
                  <a:pt x="871637" y="517190"/>
                </a:cubicBezTo>
                <a:cubicBezTo>
                  <a:pt x="874155" y="517033"/>
                  <a:pt x="875603" y="521322"/>
                  <a:pt x="878121" y="521166"/>
                </a:cubicBezTo>
                <a:cubicBezTo>
                  <a:pt x="934795" y="516877"/>
                  <a:pt x="991395" y="510687"/>
                  <a:pt x="1047840" y="503950"/>
                </a:cubicBezTo>
                <a:cubicBezTo>
                  <a:pt x="1069961" y="501267"/>
                  <a:pt x="1092005" y="497526"/>
                  <a:pt x="1113897" y="493021"/>
                </a:cubicBezTo>
                <a:cubicBezTo>
                  <a:pt x="1129763" y="489731"/>
                  <a:pt x="1145553" y="485735"/>
                  <a:pt x="1161038" y="480780"/>
                </a:cubicBezTo>
                <a:cubicBezTo>
                  <a:pt x="1177820" y="475413"/>
                  <a:pt x="1194907" y="470145"/>
                  <a:pt x="1210544" y="462026"/>
                </a:cubicBezTo>
                <a:cubicBezTo>
                  <a:pt x="1250362" y="441369"/>
                  <a:pt x="1288196" y="417040"/>
                  <a:pt x="1327099" y="394777"/>
                </a:cubicBezTo>
                <a:cubicBezTo>
                  <a:pt x="1332135" y="391868"/>
                  <a:pt x="1337017" y="388503"/>
                  <a:pt x="1342432" y="386513"/>
                </a:cubicBezTo>
                <a:cubicBezTo>
                  <a:pt x="1343348" y="386208"/>
                  <a:pt x="1344720" y="387432"/>
                  <a:pt x="1344644" y="388349"/>
                </a:cubicBezTo>
                <a:cubicBezTo>
                  <a:pt x="1342051" y="412449"/>
                  <a:pt x="1338618" y="436395"/>
                  <a:pt x="1334652" y="460342"/>
                </a:cubicBezTo>
                <a:cubicBezTo>
                  <a:pt x="1325193" y="517425"/>
                  <a:pt x="1316039" y="574635"/>
                  <a:pt x="1304140" y="631258"/>
                </a:cubicBezTo>
                <a:cubicBezTo>
                  <a:pt x="1298495" y="658345"/>
                  <a:pt x="1288731" y="684433"/>
                  <a:pt x="1281944" y="711207"/>
                </a:cubicBezTo>
                <a:cubicBezTo>
                  <a:pt x="1266611" y="771727"/>
                  <a:pt x="1251965" y="832463"/>
                  <a:pt x="1237931" y="893296"/>
                </a:cubicBezTo>
                <a:cubicBezTo>
                  <a:pt x="1216420" y="986857"/>
                  <a:pt x="1197045" y="1080967"/>
                  <a:pt x="1175307" y="1174529"/>
                </a:cubicBezTo>
                <a:cubicBezTo>
                  <a:pt x="1171722" y="1189747"/>
                  <a:pt x="1167221" y="1204906"/>
                  <a:pt x="1161882" y="1219595"/>
                </a:cubicBezTo>
                <a:cubicBezTo>
                  <a:pt x="1135872" y="1290359"/>
                  <a:pt x="1109402" y="1360985"/>
                  <a:pt x="1081256" y="1430907"/>
                </a:cubicBezTo>
                <a:cubicBezTo>
                  <a:pt x="1075915" y="1444068"/>
                  <a:pt x="1072482" y="1459600"/>
                  <a:pt x="1061652" y="1468707"/>
                </a:cubicBezTo>
                <a:cubicBezTo>
                  <a:pt x="1046015" y="1481771"/>
                  <a:pt x="1025495" y="1488215"/>
                  <a:pt x="1005968" y="1493797"/>
                </a:cubicBezTo>
                <a:moveTo>
                  <a:pt x="1096358" y="1060989"/>
                </a:moveTo>
                <a:cubicBezTo>
                  <a:pt x="1109629" y="1053939"/>
                  <a:pt x="1123513" y="1047906"/>
                  <a:pt x="1136176" y="1039719"/>
                </a:cubicBezTo>
                <a:cubicBezTo>
                  <a:pt x="1141286" y="1036429"/>
                  <a:pt x="1145557" y="1031689"/>
                  <a:pt x="1149142" y="1026714"/>
                </a:cubicBezTo>
                <a:cubicBezTo>
                  <a:pt x="1157305" y="1015531"/>
                  <a:pt x="1165620" y="1004289"/>
                  <a:pt x="1171263" y="991675"/>
                </a:cubicBezTo>
                <a:cubicBezTo>
                  <a:pt x="1172636" y="988679"/>
                  <a:pt x="1170654" y="985016"/>
                  <a:pt x="1169127" y="982176"/>
                </a:cubicBezTo>
                <a:cubicBezTo>
                  <a:pt x="1167830" y="979806"/>
                  <a:pt x="1165541" y="977828"/>
                  <a:pt x="1163024" y="976829"/>
                </a:cubicBezTo>
                <a:cubicBezTo>
                  <a:pt x="1161042" y="975909"/>
                  <a:pt x="1158142" y="975302"/>
                  <a:pt x="1156541" y="976829"/>
                </a:cubicBezTo>
                <a:cubicBezTo>
                  <a:pt x="1150896" y="982098"/>
                  <a:pt x="1148074" y="989834"/>
                  <a:pt x="1142964" y="995651"/>
                </a:cubicBezTo>
                <a:cubicBezTo>
                  <a:pt x="1135108" y="1004524"/>
                  <a:pt x="1127403" y="1013847"/>
                  <a:pt x="1117791" y="1020897"/>
                </a:cubicBezTo>
                <a:cubicBezTo>
                  <a:pt x="1111080" y="1025794"/>
                  <a:pt x="1103146" y="1029692"/>
                  <a:pt x="1094907" y="1030690"/>
                </a:cubicBezTo>
                <a:cubicBezTo>
                  <a:pt x="1090941" y="1031141"/>
                  <a:pt x="1087356" y="1027556"/>
                  <a:pt x="1084228" y="1024873"/>
                </a:cubicBezTo>
                <a:cubicBezTo>
                  <a:pt x="1081939" y="1022876"/>
                  <a:pt x="1080109" y="1020134"/>
                  <a:pt x="1079193" y="1017215"/>
                </a:cubicBezTo>
                <a:cubicBezTo>
                  <a:pt x="1074616" y="1002683"/>
                  <a:pt x="1070041" y="987993"/>
                  <a:pt x="1067829" y="972932"/>
                </a:cubicBezTo>
                <a:cubicBezTo>
                  <a:pt x="1067524" y="970484"/>
                  <a:pt x="1071795" y="969015"/>
                  <a:pt x="1071795" y="966508"/>
                </a:cubicBezTo>
                <a:cubicBezTo>
                  <a:pt x="1071795" y="964059"/>
                  <a:pt x="1068590" y="962747"/>
                  <a:pt x="1067829" y="960456"/>
                </a:cubicBezTo>
                <a:cubicBezTo>
                  <a:pt x="1067141" y="958321"/>
                  <a:pt x="1067295" y="955873"/>
                  <a:pt x="1067672" y="953640"/>
                </a:cubicBezTo>
                <a:cubicBezTo>
                  <a:pt x="1073240" y="923732"/>
                  <a:pt x="1066452" y="887616"/>
                  <a:pt x="1085751" y="864054"/>
                </a:cubicBezTo>
                <a:cubicBezTo>
                  <a:pt x="1100929" y="845546"/>
                  <a:pt x="1132357" y="853419"/>
                  <a:pt x="1155241" y="846603"/>
                </a:cubicBezTo>
                <a:cubicBezTo>
                  <a:pt x="1156994" y="846075"/>
                  <a:pt x="1158367" y="844155"/>
                  <a:pt x="1158826" y="842334"/>
                </a:cubicBezTo>
                <a:cubicBezTo>
                  <a:pt x="1159742" y="839043"/>
                  <a:pt x="1161036" y="834911"/>
                  <a:pt x="1159131" y="832071"/>
                </a:cubicBezTo>
                <a:cubicBezTo>
                  <a:pt x="1155774" y="827018"/>
                  <a:pt x="1150205" y="823512"/>
                  <a:pt x="1144637" y="821279"/>
                </a:cubicBezTo>
                <a:cubicBezTo>
                  <a:pt x="1140593" y="819751"/>
                  <a:pt x="1135942" y="820437"/>
                  <a:pt x="1131745" y="821357"/>
                </a:cubicBezTo>
                <a:cubicBezTo>
                  <a:pt x="1127399" y="822278"/>
                  <a:pt x="1123890" y="826254"/>
                  <a:pt x="1119465" y="826567"/>
                </a:cubicBezTo>
                <a:cubicBezTo>
                  <a:pt x="1112523" y="827037"/>
                  <a:pt x="1104972" y="827096"/>
                  <a:pt x="1098869" y="823747"/>
                </a:cubicBezTo>
                <a:cubicBezTo>
                  <a:pt x="1096504" y="822435"/>
                  <a:pt x="1098641" y="818145"/>
                  <a:pt x="1099557" y="815638"/>
                </a:cubicBezTo>
                <a:cubicBezTo>
                  <a:pt x="1106118" y="797874"/>
                  <a:pt x="1112525" y="779973"/>
                  <a:pt x="1121068" y="763148"/>
                </a:cubicBezTo>
                <a:cubicBezTo>
                  <a:pt x="1122365" y="760465"/>
                  <a:pt x="1127322" y="760994"/>
                  <a:pt x="1128467" y="758252"/>
                </a:cubicBezTo>
                <a:cubicBezTo>
                  <a:pt x="1133960" y="745404"/>
                  <a:pt x="1139986" y="732007"/>
                  <a:pt x="1140291" y="718003"/>
                </a:cubicBezTo>
                <a:cubicBezTo>
                  <a:pt x="1140369" y="711892"/>
                  <a:pt x="1133808" y="707525"/>
                  <a:pt x="1129611" y="703000"/>
                </a:cubicBezTo>
                <a:cubicBezTo>
                  <a:pt x="1128771" y="702099"/>
                  <a:pt x="1127170" y="702315"/>
                  <a:pt x="1126026" y="702550"/>
                </a:cubicBezTo>
                <a:cubicBezTo>
                  <a:pt x="1122669" y="703157"/>
                  <a:pt x="1118779" y="703235"/>
                  <a:pt x="1116338" y="705605"/>
                </a:cubicBezTo>
                <a:cubicBezTo>
                  <a:pt x="1112525" y="709366"/>
                  <a:pt x="1110312" y="714634"/>
                  <a:pt x="1108254" y="719609"/>
                </a:cubicBezTo>
                <a:cubicBezTo>
                  <a:pt x="1093685" y="755118"/>
                  <a:pt x="1087278" y="794662"/>
                  <a:pt x="1066530" y="826959"/>
                </a:cubicBezTo>
                <a:cubicBezTo>
                  <a:pt x="1058977" y="838652"/>
                  <a:pt x="1040367" y="836830"/>
                  <a:pt x="1028315" y="843705"/>
                </a:cubicBezTo>
                <a:cubicBezTo>
                  <a:pt x="1024042" y="846153"/>
                  <a:pt x="1019619" y="849757"/>
                  <a:pt x="1018245" y="854418"/>
                </a:cubicBezTo>
                <a:cubicBezTo>
                  <a:pt x="1017179" y="858100"/>
                  <a:pt x="1018627" y="863291"/>
                  <a:pt x="1021830" y="865288"/>
                </a:cubicBezTo>
                <a:cubicBezTo>
                  <a:pt x="1031594" y="871242"/>
                  <a:pt x="1044562" y="870341"/>
                  <a:pt x="1054095" y="876531"/>
                </a:cubicBezTo>
                <a:cubicBezTo>
                  <a:pt x="1056764" y="878293"/>
                  <a:pt x="1054476" y="883033"/>
                  <a:pt x="1053638" y="886088"/>
                </a:cubicBezTo>
                <a:cubicBezTo>
                  <a:pt x="1050740" y="896430"/>
                  <a:pt x="1044562" y="905831"/>
                  <a:pt x="1042882" y="916388"/>
                </a:cubicBezTo>
                <a:cubicBezTo>
                  <a:pt x="1040441" y="932154"/>
                  <a:pt x="1046850" y="949213"/>
                  <a:pt x="1041435" y="964216"/>
                </a:cubicBezTo>
                <a:cubicBezTo>
                  <a:pt x="1038002" y="973696"/>
                  <a:pt x="1026864" y="978279"/>
                  <a:pt x="1018399" y="983802"/>
                </a:cubicBezTo>
                <a:cubicBezTo>
                  <a:pt x="1005355" y="992361"/>
                  <a:pt x="992158" y="1001312"/>
                  <a:pt x="977360" y="1006051"/>
                </a:cubicBezTo>
                <a:cubicBezTo>
                  <a:pt x="967366" y="1009185"/>
                  <a:pt x="956384" y="1008049"/>
                  <a:pt x="946009" y="1006815"/>
                </a:cubicBezTo>
                <a:cubicBezTo>
                  <a:pt x="940212" y="1006051"/>
                  <a:pt x="933805" y="1004367"/>
                  <a:pt x="929684" y="1000234"/>
                </a:cubicBezTo>
                <a:cubicBezTo>
                  <a:pt x="920225" y="990598"/>
                  <a:pt x="911073" y="979591"/>
                  <a:pt x="906572" y="966802"/>
                </a:cubicBezTo>
                <a:cubicBezTo>
                  <a:pt x="903063" y="956930"/>
                  <a:pt x="904055" y="945473"/>
                  <a:pt x="906724" y="935210"/>
                </a:cubicBezTo>
                <a:cubicBezTo>
                  <a:pt x="907488" y="932389"/>
                  <a:pt x="912522" y="932448"/>
                  <a:pt x="915420" y="933153"/>
                </a:cubicBezTo>
                <a:cubicBezTo>
                  <a:pt x="923963" y="935366"/>
                  <a:pt x="930981" y="943788"/>
                  <a:pt x="939829" y="943788"/>
                </a:cubicBezTo>
                <a:cubicBezTo>
                  <a:pt x="950584" y="943866"/>
                  <a:pt x="960653" y="938050"/>
                  <a:pt x="970340" y="933447"/>
                </a:cubicBezTo>
                <a:cubicBezTo>
                  <a:pt x="976902" y="930392"/>
                  <a:pt x="983537" y="926651"/>
                  <a:pt x="988114" y="921049"/>
                </a:cubicBezTo>
                <a:cubicBezTo>
                  <a:pt x="994978" y="912412"/>
                  <a:pt x="1002607" y="902854"/>
                  <a:pt x="1003904" y="891905"/>
                </a:cubicBezTo>
                <a:cubicBezTo>
                  <a:pt x="1004665" y="885168"/>
                  <a:pt x="998946" y="878450"/>
                  <a:pt x="993453" y="874454"/>
                </a:cubicBezTo>
                <a:cubicBezTo>
                  <a:pt x="983080" y="866894"/>
                  <a:pt x="971180" y="859550"/>
                  <a:pt x="958364" y="858629"/>
                </a:cubicBezTo>
                <a:cubicBezTo>
                  <a:pt x="945320" y="857787"/>
                  <a:pt x="932887" y="864662"/>
                  <a:pt x="920758" y="869499"/>
                </a:cubicBezTo>
                <a:cubicBezTo>
                  <a:pt x="915115" y="871791"/>
                  <a:pt x="909546" y="875003"/>
                  <a:pt x="905580" y="879664"/>
                </a:cubicBezTo>
                <a:cubicBezTo>
                  <a:pt x="897874" y="888772"/>
                  <a:pt x="891315" y="899093"/>
                  <a:pt x="886509" y="910042"/>
                </a:cubicBezTo>
                <a:cubicBezTo>
                  <a:pt x="881247" y="922048"/>
                  <a:pt x="875678" y="934759"/>
                  <a:pt x="875678" y="947842"/>
                </a:cubicBezTo>
                <a:cubicBezTo>
                  <a:pt x="875601" y="960926"/>
                  <a:pt x="881780" y="973382"/>
                  <a:pt x="886357" y="985702"/>
                </a:cubicBezTo>
                <a:cubicBezTo>
                  <a:pt x="889179" y="993517"/>
                  <a:pt x="892764" y="1001312"/>
                  <a:pt x="897722" y="1008049"/>
                </a:cubicBezTo>
                <a:cubicBezTo>
                  <a:pt x="903139" y="1015316"/>
                  <a:pt x="909927" y="1021583"/>
                  <a:pt x="916945" y="1027322"/>
                </a:cubicBezTo>
                <a:cubicBezTo>
                  <a:pt x="921903" y="1031298"/>
                  <a:pt x="927013" y="1036116"/>
                  <a:pt x="933270" y="1037114"/>
                </a:cubicBezTo>
                <a:cubicBezTo>
                  <a:pt x="947761" y="1039484"/>
                  <a:pt x="963092" y="1040797"/>
                  <a:pt x="977358" y="1037114"/>
                </a:cubicBezTo>
                <a:cubicBezTo>
                  <a:pt x="992385" y="1033139"/>
                  <a:pt x="1005503" y="1023659"/>
                  <a:pt x="1018395" y="1014845"/>
                </a:cubicBezTo>
                <a:cubicBezTo>
                  <a:pt x="1025718" y="1009890"/>
                  <a:pt x="1029686" y="992048"/>
                  <a:pt x="1037465" y="996337"/>
                </a:cubicBezTo>
                <a:cubicBezTo>
                  <a:pt x="1049594" y="1003074"/>
                  <a:pt x="1047001" y="1022739"/>
                  <a:pt x="1054247" y="1034666"/>
                </a:cubicBezTo>
                <a:cubicBezTo>
                  <a:pt x="1058594" y="1041639"/>
                  <a:pt x="1064696" y="1047593"/>
                  <a:pt x="1071638" y="1051960"/>
                </a:cubicBezTo>
                <a:moveTo>
                  <a:pt x="334032" y="1030240"/>
                </a:moveTo>
                <a:cubicBezTo>
                  <a:pt x="353484" y="1025187"/>
                  <a:pt x="373392" y="1021505"/>
                  <a:pt x="392462" y="1015002"/>
                </a:cubicBezTo>
                <a:cubicBezTo>
                  <a:pt x="395514" y="1013945"/>
                  <a:pt x="397803" y="1010870"/>
                  <a:pt x="399480" y="1008049"/>
                </a:cubicBezTo>
                <a:cubicBezTo>
                  <a:pt x="406498" y="996023"/>
                  <a:pt x="413286" y="983782"/>
                  <a:pt x="418320" y="970777"/>
                </a:cubicBezTo>
                <a:cubicBezTo>
                  <a:pt x="425110" y="953268"/>
                  <a:pt x="430449" y="935053"/>
                  <a:pt x="434721" y="916701"/>
                </a:cubicBezTo>
                <a:cubicBezTo>
                  <a:pt x="435713" y="912568"/>
                  <a:pt x="435102" y="908122"/>
                  <a:pt x="434034" y="903990"/>
                </a:cubicBezTo>
                <a:cubicBezTo>
                  <a:pt x="431364" y="893668"/>
                  <a:pt x="428236" y="883346"/>
                  <a:pt x="423583" y="873769"/>
                </a:cubicBezTo>
                <a:cubicBezTo>
                  <a:pt x="416338" y="858629"/>
                  <a:pt x="405354" y="845468"/>
                  <a:pt x="398566" y="830093"/>
                </a:cubicBezTo>
                <a:cubicBezTo>
                  <a:pt x="397346" y="827409"/>
                  <a:pt x="398260" y="823355"/>
                  <a:pt x="400548" y="821436"/>
                </a:cubicBezTo>
                <a:cubicBezTo>
                  <a:pt x="403294" y="819222"/>
                  <a:pt x="407947" y="821671"/>
                  <a:pt x="410923" y="819830"/>
                </a:cubicBezTo>
                <a:cubicBezTo>
                  <a:pt x="415805" y="816853"/>
                  <a:pt x="419847" y="812485"/>
                  <a:pt x="423050" y="807824"/>
                </a:cubicBezTo>
                <a:cubicBezTo>
                  <a:pt x="427627" y="801321"/>
                  <a:pt x="432585" y="794427"/>
                  <a:pt x="434034" y="786632"/>
                </a:cubicBezTo>
                <a:cubicBezTo>
                  <a:pt x="436322" y="774156"/>
                  <a:pt x="436553" y="760994"/>
                  <a:pt x="434034" y="748616"/>
                </a:cubicBezTo>
                <a:cubicBezTo>
                  <a:pt x="431593" y="736668"/>
                  <a:pt x="425034" y="726033"/>
                  <a:pt x="419466" y="715261"/>
                </a:cubicBezTo>
                <a:cubicBezTo>
                  <a:pt x="415957" y="708445"/>
                  <a:pt x="412296" y="701551"/>
                  <a:pt x="406955" y="696126"/>
                </a:cubicBezTo>
                <a:cubicBezTo>
                  <a:pt x="401160" y="690230"/>
                  <a:pt x="394065" y="685491"/>
                  <a:pt x="386664" y="681750"/>
                </a:cubicBezTo>
                <a:cubicBezTo>
                  <a:pt x="377360" y="677147"/>
                  <a:pt x="367596" y="672858"/>
                  <a:pt x="357373" y="671409"/>
                </a:cubicBezTo>
                <a:cubicBezTo>
                  <a:pt x="343035" y="669352"/>
                  <a:pt x="328387" y="669881"/>
                  <a:pt x="314046" y="671409"/>
                </a:cubicBezTo>
                <a:cubicBezTo>
                  <a:pt x="292230" y="673700"/>
                  <a:pt x="270567" y="677696"/>
                  <a:pt x="249133" y="682729"/>
                </a:cubicBezTo>
                <a:cubicBezTo>
                  <a:pt x="238073" y="685412"/>
                  <a:pt x="227318" y="689623"/>
                  <a:pt x="216945" y="694285"/>
                </a:cubicBezTo>
                <a:cubicBezTo>
                  <a:pt x="214963" y="695205"/>
                  <a:pt x="213590" y="697203"/>
                  <a:pt x="212674" y="699103"/>
                </a:cubicBezTo>
                <a:cubicBezTo>
                  <a:pt x="211834" y="701022"/>
                  <a:pt x="211682" y="703392"/>
                  <a:pt x="211987" y="705468"/>
                </a:cubicBezTo>
                <a:cubicBezTo>
                  <a:pt x="212445" y="708680"/>
                  <a:pt x="213207" y="711971"/>
                  <a:pt x="214886" y="714634"/>
                </a:cubicBezTo>
                <a:cubicBezTo>
                  <a:pt x="216259" y="717004"/>
                  <a:pt x="218472" y="718845"/>
                  <a:pt x="220913" y="720079"/>
                </a:cubicBezTo>
                <a:cubicBezTo>
                  <a:pt x="222818" y="721000"/>
                  <a:pt x="225183" y="721137"/>
                  <a:pt x="227243" y="720843"/>
                </a:cubicBezTo>
                <a:cubicBezTo>
                  <a:pt x="230446" y="720373"/>
                  <a:pt x="233650" y="719531"/>
                  <a:pt x="236472" y="717925"/>
                </a:cubicBezTo>
                <a:cubicBezTo>
                  <a:pt x="239981" y="715790"/>
                  <a:pt x="241889" y="710893"/>
                  <a:pt x="245855" y="709816"/>
                </a:cubicBezTo>
                <a:cubicBezTo>
                  <a:pt x="248296" y="709209"/>
                  <a:pt x="249821" y="714106"/>
                  <a:pt x="252262" y="713792"/>
                </a:cubicBezTo>
                <a:cubicBezTo>
                  <a:pt x="269044" y="711579"/>
                  <a:pt x="284909" y="704234"/>
                  <a:pt x="301689" y="702472"/>
                </a:cubicBezTo>
                <a:cubicBezTo>
                  <a:pt x="320148" y="700493"/>
                  <a:pt x="338912" y="699945"/>
                  <a:pt x="357373" y="702472"/>
                </a:cubicBezTo>
                <a:cubicBezTo>
                  <a:pt x="365688" y="703549"/>
                  <a:pt x="373011" y="708759"/>
                  <a:pt x="380258" y="713028"/>
                </a:cubicBezTo>
                <a:cubicBezTo>
                  <a:pt x="383081" y="714713"/>
                  <a:pt x="386131" y="716945"/>
                  <a:pt x="387199" y="720079"/>
                </a:cubicBezTo>
                <a:cubicBezTo>
                  <a:pt x="393759" y="739508"/>
                  <a:pt x="398564" y="759623"/>
                  <a:pt x="402837" y="779816"/>
                </a:cubicBezTo>
                <a:cubicBezTo>
                  <a:pt x="403142" y="781128"/>
                  <a:pt x="401693" y="782342"/>
                  <a:pt x="400625" y="783185"/>
                </a:cubicBezTo>
                <a:cubicBezTo>
                  <a:pt x="396963" y="785868"/>
                  <a:pt x="393149" y="788630"/>
                  <a:pt x="388801" y="790001"/>
                </a:cubicBezTo>
                <a:cubicBezTo>
                  <a:pt x="368816" y="796425"/>
                  <a:pt x="347610" y="799030"/>
                  <a:pt x="328006" y="806531"/>
                </a:cubicBezTo>
                <a:cubicBezTo>
                  <a:pt x="323507" y="808294"/>
                  <a:pt x="320607" y="813033"/>
                  <a:pt x="318014" y="817166"/>
                </a:cubicBezTo>
                <a:cubicBezTo>
                  <a:pt x="316870" y="818987"/>
                  <a:pt x="316870" y="821436"/>
                  <a:pt x="317329" y="823590"/>
                </a:cubicBezTo>
                <a:cubicBezTo>
                  <a:pt x="318166" y="827331"/>
                  <a:pt x="318395" y="832463"/>
                  <a:pt x="321752" y="834303"/>
                </a:cubicBezTo>
                <a:cubicBezTo>
                  <a:pt x="336702" y="842255"/>
                  <a:pt x="355237" y="842334"/>
                  <a:pt x="369578" y="851363"/>
                </a:cubicBezTo>
                <a:cubicBezTo>
                  <a:pt x="377817" y="856494"/>
                  <a:pt x="381859" y="866581"/>
                  <a:pt x="386817" y="874925"/>
                </a:cubicBezTo>
                <a:cubicBezTo>
                  <a:pt x="391013" y="882112"/>
                  <a:pt x="395588" y="889536"/>
                  <a:pt x="396809" y="897801"/>
                </a:cubicBezTo>
                <a:cubicBezTo>
                  <a:pt x="399021" y="912333"/>
                  <a:pt x="400470" y="927708"/>
                  <a:pt x="396809" y="941947"/>
                </a:cubicBezTo>
                <a:cubicBezTo>
                  <a:pt x="392919" y="957087"/>
                  <a:pt x="383079" y="970013"/>
                  <a:pt x="374688" y="983175"/>
                </a:cubicBezTo>
                <a:cubicBezTo>
                  <a:pt x="371943" y="987386"/>
                  <a:pt x="368738" y="992831"/>
                  <a:pt x="363780" y="993517"/>
                </a:cubicBezTo>
                <a:cubicBezTo>
                  <a:pt x="341205" y="996729"/>
                  <a:pt x="318166" y="996259"/>
                  <a:pt x="295437" y="994359"/>
                </a:cubicBezTo>
                <a:cubicBezTo>
                  <a:pt x="274611" y="992674"/>
                  <a:pt x="254548" y="985780"/>
                  <a:pt x="233881" y="982803"/>
                </a:cubicBezTo>
                <a:cubicBezTo>
                  <a:pt x="224193" y="981432"/>
                  <a:pt x="213971" y="984174"/>
                  <a:pt x="204664" y="981432"/>
                </a:cubicBezTo>
                <a:cubicBezTo>
                  <a:pt x="198792" y="979591"/>
                  <a:pt x="195740" y="972775"/>
                  <a:pt x="190401" y="969720"/>
                </a:cubicBezTo>
                <a:cubicBezTo>
                  <a:pt x="188494" y="968642"/>
                  <a:pt x="186053" y="969485"/>
                  <a:pt x="183841" y="969641"/>
                </a:cubicBezTo>
                <a:cubicBezTo>
                  <a:pt x="179722" y="969798"/>
                  <a:pt x="175145" y="968799"/>
                  <a:pt x="171331" y="970562"/>
                </a:cubicBezTo>
                <a:cubicBezTo>
                  <a:pt x="167822" y="972090"/>
                  <a:pt x="165152" y="975458"/>
                  <a:pt x="163093" y="978749"/>
                </a:cubicBezTo>
                <a:cubicBezTo>
                  <a:pt x="162025" y="980570"/>
                  <a:pt x="162330" y="983038"/>
                  <a:pt x="162330" y="985173"/>
                </a:cubicBezTo>
                <a:cubicBezTo>
                  <a:pt x="162330" y="989384"/>
                  <a:pt x="160804" y="994280"/>
                  <a:pt x="163093" y="997727"/>
                </a:cubicBezTo>
                <a:cubicBezTo>
                  <a:pt x="166449" y="1002546"/>
                  <a:pt x="171941" y="1006443"/>
                  <a:pt x="177662" y="1007657"/>
                </a:cubicBezTo>
                <a:cubicBezTo>
                  <a:pt x="222590" y="1017529"/>
                  <a:pt x="268128" y="1024638"/>
                  <a:pt x="313744" y="1030769"/>
                </a:cubicBezTo>
                <a:cubicBezTo>
                  <a:pt x="316261" y="1031082"/>
                  <a:pt x="317711" y="1026793"/>
                  <a:pt x="320229" y="1026793"/>
                </a:cubicBezTo>
                <a:cubicBezTo>
                  <a:pt x="322593" y="1026793"/>
                  <a:pt x="323890" y="1030162"/>
                  <a:pt x="326255" y="1030769"/>
                </a:cubicBezTo>
                <a:moveTo>
                  <a:pt x="674857" y="1017764"/>
                </a:moveTo>
                <a:cubicBezTo>
                  <a:pt x="692172" y="1012789"/>
                  <a:pt x="709869" y="1008735"/>
                  <a:pt x="726877" y="1002839"/>
                </a:cubicBezTo>
                <a:cubicBezTo>
                  <a:pt x="732142" y="1001018"/>
                  <a:pt x="737024" y="998021"/>
                  <a:pt x="741371" y="994574"/>
                </a:cubicBezTo>
                <a:cubicBezTo>
                  <a:pt x="747779" y="989541"/>
                  <a:pt x="751210" y="974910"/>
                  <a:pt x="758916" y="977593"/>
                </a:cubicBezTo>
                <a:cubicBezTo>
                  <a:pt x="769289" y="981197"/>
                  <a:pt x="767840" y="998256"/>
                  <a:pt x="775315" y="1006365"/>
                </a:cubicBezTo>
                <a:cubicBezTo>
                  <a:pt x="777527" y="1008735"/>
                  <a:pt x="781952" y="1006815"/>
                  <a:pt x="785079" y="1005973"/>
                </a:cubicBezTo>
                <a:cubicBezTo>
                  <a:pt x="786834" y="1005444"/>
                  <a:pt x="788892" y="1004230"/>
                  <a:pt x="789275" y="1002467"/>
                </a:cubicBezTo>
                <a:cubicBezTo>
                  <a:pt x="793698" y="978670"/>
                  <a:pt x="794766" y="954345"/>
                  <a:pt x="799191" y="930548"/>
                </a:cubicBezTo>
                <a:cubicBezTo>
                  <a:pt x="799496" y="928707"/>
                  <a:pt x="801556" y="927023"/>
                  <a:pt x="803385" y="927101"/>
                </a:cubicBezTo>
                <a:cubicBezTo>
                  <a:pt x="807352" y="927258"/>
                  <a:pt x="812388" y="927865"/>
                  <a:pt x="814598" y="931155"/>
                </a:cubicBezTo>
                <a:cubicBezTo>
                  <a:pt x="823829" y="945316"/>
                  <a:pt x="826727" y="963061"/>
                  <a:pt x="836033" y="977221"/>
                </a:cubicBezTo>
                <a:cubicBezTo>
                  <a:pt x="842975" y="987621"/>
                  <a:pt x="853044" y="995573"/>
                  <a:pt x="862503" y="1003760"/>
                </a:cubicBezTo>
                <a:cubicBezTo>
                  <a:pt x="864334" y="1005366"/>
                  <a:pt x="867384" y="1007442"/>
                  <a:pt x="869368" y="1006051"/>
                </a:cubicBezTo>
                <a:cubicBezTo>
                  <a:pt x="874326" y="1002546"/>
                  <a:pt x="881573" y="997179"/>
                  <a:pt x="879972" y="991362"/>
                </a:cubicBezTo>
                <a:cubicBezTo>
                  <a:pt x="875851" y="976379"/>
                  <a:pt x="862198" y="965900"/>
                  <a:pt x="854647" y="952347"/>
                </a:cubicBezTo>
                <a:cubicBezTo>
                  <a:pt x="848697" y="941634"/>
                  <a:pt x="846025" y="929177"/>
                  <a:pt x="839390" y="918758"/>
                </a:cubicBezTo>
                <a:cubicBezTo>
                  <a:pt x="834356" y="910884"/>
                  <a:pt x="822151" y="907359"/>
                  <a:pt x="820243" y="898114"/>
                </a:cubicBezTo>
                <a:cubicBezTo>
                  <a:pt x="818947" y="891612"/>
                  <a:pt x="827262" y="886559"/>
                  <a:pt x="831839" y="881740"/>
                </a:cubicBezTo>
                <a:cubicBezTo>
                  <a:pt x="836797" y="876687"/>
                  <a:pt x="842518" y="872320"/>
                  <a:pt x="848544" y="868657"/>
                </a:cubicBezTo>
                <a:cubicBezTo>
                  <a:pt x="855789" y="864289"/>
                  <a:pt x="865707" y="863996"/>
                  <a:pt x="871505" y="857787"/>
                </a:cubicBezTo>
                <a:cubicBezTo>
                  <a:pt x="875166" y="853968"/>
                  <a:pt x="875088" y="847230"/>
                  <a:pt x="873867" y="842020"/>
                </a:cubicBezTo>
                <a:cubicBezTo>
                  <a:pt x="872954" y="838279"/>
                  <a:pt x="869368" y="834911"/>
                  <a:pt x="865631" y="833775"/>
                </a:cubicBezTo>
                <a:cubicBezTo>
                  <a:pt x="859605" y="832012"/>
                  <a:pt x="852358" y="831013"/>
                  <a:pt x="846713" y="833775"/>
                </a:cubicBezTo>
                <a:cubicBezTo>
                  <a:pt x="838322" y="837966"/>
                  <a:pt x="833516" y="847230"/>
                  <a:pt x="826422" y="853282"/>
                </a:cubicBezTo>
                <a:cubicBezTo>
                  <a:pt x="818031" y="860392"/>
                  <a:pt x="809488" y="867345"/>
                  <a:pt x="800259" y="873240"/>
                </a:cubicBezTo>
                <a:cubicBezTo>
                  <a:pt x="798886" y="874161"/>
                  <a:pt x="795530" y="875081"/>
                  <a:pt x="795225" y="873397"/>
                </a:cubicBezTo>
                <a:cubicBezTo>
                  <a:pt x="793243" y="863232"/>
                  <a:pt x="793165" y="852597"/>
                  <a:pt x="794309" y="842255"/>
                </a:cubicBezTo>
                <a:cubicBezTo>
                  <a:pt x="796674" y="821377"/>
                  <a:pt x="803387" y="801184"/>
                  <a:pt x="805600" y="780286"/>
                </a:cubicBezTo>
                <a:cubicBezTo>
                  <a:pt x="805905" y="777759"/>
                  <a:pt x="801556" y="776388"/>
                  <a:pt x="801632" y="773862"/>
                </a:cubicBezTo>
                <a:cubicBezTo>
                  <a:pt x="801862" y="769435"/>
                  <a:pt x="806133" y="765832"/>
                  <a:pt x="806514" y="761386"/>
                </a:cubicBezTo>
                <a:cubicBezTo>
                  <a:pt x="807506" y="748929"/>
                  <a:pt x="808117" y="736218"/>
                  <a:pt x="805676" y="723977"/>
                </a:cubicBezTo>
                <a:cubicBezTo>
                  <a:pt x="804913" y="720158"/>
                  <a:pt x="801251" y="716710"/>
                  <a:pt x="797514" y="715790"/>
                </a:cubicBezTo>
                <a:cubicBezTo>
                  <a:pt x="793852" y="714869"/>
                  <a:pt x="787369" y="715496"/>
                  <a:pt x="786834" y="719237"/>
                </a:cubicBezTo>
                <a:cubicBezTo>
                  <a:pt x="776078" y="786260"/>
                  <a:pt x="773561" y="854418"/>
                  <a:pt x="764485" y="921754"/>
                </a:cubicBezTo>
                <a:cubicBezTo>
                  <a:pt x="764028" y="924966"/>
                  <a:pt x="758842" y="926043"/>
                  <a:pt x="758307" y="929177"/>
                </a:cubicBezTo>
                <a:cubicBezTo>
                  <a:pt x="757926" y="931625"/>
                  <a:pt x="761511" y="932918"/>
                  <a:pt x="762273" y="935229"/>
                </a:cubicBezTo>
                <a:cubicBezTo>
                  <a:pt x="762960" y="937364"/>
                  <a:pt x="762960" y="939734"/>
                  <a:pt x="762273" y="941790"/>
                </a:cubicBezTo>
                <a:cubicBezTo>
                  <a:pt x="761052" y="945394"/>
                  <a:pt x="759527" y="949292"/>
                  <a:pt x="756629" y="951818"/>
                </a:cubicBezTo>
                <a:cubicBezTo>
                  <a:pt x="747475" y="959555"/>
                  <a:pt x="737863" y="967350"/>
                  <a:pt x="726729" y="971796"/>
                </a:cubicBezTo>
                <a:cubicBezTo>
                  <a:pt x="707735" y="979356"/>
                  <a:pt x="687674" y="984409"/>
                  <a:pt x="667460" y="987249"/>
                </a:cubicBezTo>
                <a:cubicBezTo>
                  <a:pt x="663568" y="987778"/>
                  <a:pt x="659906" y="984331"/>
                  <a:pt x="657085" y="981589"/>
                </a:cubicBezTo>
                <a:cubicBezTo>
                  <a:pt x="652738" y="977378"/>
                  <a:pt x="648237" y="972638"/>
                  <a:pt x="646405" y="966821"/>
                </a:cubicBezTo>
                <a:cubicBezTo>
                  <a:pt x="644423" y="960691"/>
                  <a:pt x="644271" y="953581"/>
                  <a:pt x="646329" y="947451"/>
                </a:cubicBezTo>
                <a:cubicBezTo>
                  <a:pt x="650526" y="935151"/>
                  <a:pt x="656856" y="923360"/>
                  <a:pt x="664560" y="912882"/>
                </a:cubicBezTo>
                <a:cubicBezTo>
                  <a:pt x="668145" y="907985"/>
                  <a:pt x="673714" y="900249"/>
                  <a:pt x="679434" y="902325"/>
                </a:cubicBezTo>
                <a:cubicBezTo>
                  <a:pt x="688588" y="905694"/>
                  <a:pt x="690189" y="919306"/>
                  <a:pt x="698047" y="925123"/>
                </a:cubicBezTo>
                <a:cubicBezTo>
                  <a:pt x="700564" y="927042"/>
                  <a:pt x="704607" y="924594"/>
                  <a:pt x="707352" y="922988"/>
                </a:cubicBezTo>
                <a:cubicBezTo>
                  <a:pt x="709717" y="921676"/>
                  <a:pt x="711853" y="919541"/>
                  <a:pt x="712693" y="916936"/>
                </a:cubicBezTo>
                <a:cubicBezTo>
                  <a:pt x="713531" y="914409"/>
                  <a:pt x="712845" y="911432"/>
                  <a:pt x="711929" y="908906"/>
                </a:cubicBezTo>
                <a:cubicBezTo>
                  <a:pt x="709031" y="900954"/>
                  <a:pt x="705903" y="893061"/>
                  <a:pt x="701480" y="885951"/>
                </a:cubicBezTo>
                <a:cubicBezTo>
                  <a:pt x="699192" y="882347"/>
                  <a:pt x="696139" y="878685"/>
                  <a:pt x="692173" y="877294"/>
                </a:cubicBezTo>
                <a:cubicBezTo>
                  <a:pt x="686224" y="875316"/>
                  <a:pt x="679664" y="876002"/>
                  <a:pt x="673410" y="876472"/>
                </a:cubicBezTo>
                <a:cubicBezTo>
                  <a:pt x="670205" y="876687"/>
                  <a:pt x="667001" y="877843"/>
                  <a:pt x="664255" y="879449"/>
                </a:cubicBezTo>
                <a:cubicBezTo>
                  <a:pt x="657009" y="883738"/>
                  <a:pt x="649153" y="887636"/>
                  <a:pt x="643584" y="893981"/>
                </a:cubicBezTo>
                <a:cubicBezTo>
                  <a:pt x="636032" y="902619"/>
                  <a:pt x="630692" y="913117"/>
                  <a:pt x="625734" y="923438"/>
                </a:cubicBezTo>
                <a:cubicBezTo>
                  <a:pt x="621235" y="933075"/>
                  <a:pt x="617649" y="943259"/>
                  <a:pt x="615361" y="953659"/>
                </a:cubicBezTo>
                <a:cubicBezTo>
                  <a:pt x="613760" y="961004"/>
                  <a:pt x="618182" y="969876"/>
                  <a:pt x="614064" y="976066"/>
                </a:cubicBezTo>
                <a:cubicBezTo>
                  <a:pt x="609715" y="982725"/>
                  <a:pt x="600791" y="985251"/>
                  <a:pt x="593240" y="987406"/>
                </a:cubicBezTo>
                <a:cubicBezTo>
                  <a:pt x="587062" y="989149"/>
                  <a:pt x="580196" y="989149"/>
                  <a:pt x="574094" y="987327"/>
                </a:cubicBezTo>
                <a:cubicBezTo>
                  <a:pt x="570432" y="986172"/>
                  <a:pt x="566466" y="982960"/>
                  <a:pt x="565855" y="979062"/>
                </a:cubicBezTo>
                <a:cubicBezTo>
                  <a:pt x="563566" y="962532"/>
                  <a:pt x="563490" y="945394"/>
                  <a:pt x="565779" y="928864"/>
                </a:cubicBezTo>
                <a:cubicBezTo>
                  <a:pt x="567306" y="918013"/>
                  <a:pt x="574933" y="908827"/>
                  <a:pt x="577146" y="898114"/>
                </a:cubicBezTo>
                <a:cubicBezTo>
                  <a:pt x="577831" y="894980"/>
                  <a:pt x="575925" y="891690"/>
                  <a:pt x="574246" y="888928"/>
                </a:cubicBezTo>
                <a:cubicBezTo>
                  <a:pt x="572873" y="886637"/>
                  <a:pt x="570889" y="883503"/>
                  <a:pt x="568220" y="883581"/>
                </a:cubicBezTo>
                <a:cubicBezTo>
                  <a:pt x="562346" y="883738"/>
                  <a:pt x="556474" y="886245"/>
                  <a:pt x="551440" y="889457"/>
                </a:cubicBezTo>
                <a:cubicBezTo>
                  <a:pt x="548692" y="891220"/>
                  <a:pt x="547244" y="894667"/>
                  <a:pt x="546023" y="897722"/>
                </a:cubicBezTo>
                <a:cubicBezTo>
                  <a:pt x="539388" y="914174"/>
                  <a:pt x="537863" y="932996"/>
                  <a:pt x="527945" y="947686"/>
                </a:cubicBezTo>
                <a:cubicBezTo>
                  <a:pt x="519784" y="959692"/>
                  <a:pt x="506205" y="967193"/>
                  <a:pt x="493924" y="974851"/>
                </a:cubicBezTo>
                <a:cubicBezTo>
                  <a:pt x="490950" y="976692"/>
                  <a:pt x="486449" y="977064"/>
                  <a:pt x="483627" y="975145"/>
                </a:cubicBezTo>
                <a:cubicBezTo>
                  <a:pt x="478593" y="971796"/>
                  <a:pt x="474703" y="966351"/>
                  <a:pt x="472872" y="960612"/>
                </a:cubicBezTo>
                <a:cubicBezTo>
                  <a:pt x="470966" y="954502"/>
                  <a:pt x="471271" y="947529"/>
                  <a:pt x="472872" y="941262"/>
                </a:cubicBezTo>
                <a:cubicBezTo>
                  <a:pt x="475389" y="931312"/>
                  <a:pt x="479126" y="921362"/>
                  <a:pt x="484924" y="912882"/>
                </a:cubicBezTo>
                <a:cubicBezTo>
                  <a:pt x="489118" y="906595"/>
                  <a:pt x="498654" y="904989"/>
                  <a:pt x="502087" y="898271"/>
                </a:cubicBezTo>
                <a:cubicBezTo>
                  <a:pt x="504986" y="892689"/>
                  <a:pt x="503918" y="885403"/>
                  <a:pt x="502087" y="879292"/>
                </a:cubicBezTo>
                <a:cubicBezTo>
                  <a:pt x="500942" y="875610"/>
                  <a:pt x="497281" y="873025"/>
                  <a:pt x="493926" y="871184"/>
                </a:cubicBezTo>
                <a:cubicBezTo>
                  <a:pt x="491942" y="870028"/>
                  <a:pt x="489197" y="870185"/>
                  <a:pt x="487213" y="871027"/>
                </a:cubicBezTo>
                <a:cubicBezTo>
                  <a:pt x="481110" y="873710"/>
                  <a:pt x="474168" y="876080"/>
                  <a:pt x="470279" y="881427"/>
                </a:cubicBezTo>
                <a:cubicBezTo>
                  <a:pt x="464176" y="889692"/>
                  <a:pt x="461964" y="900249"/>
                  <a:pt x="458685" y="909964"/>
                </a:cubicBezTo>
                <a:cubicBezTo>
                  <a:pt x="454565" y="922283"/>
                  <a:pt x="450903" y="934837"/>
                  <a:pt x="448082" y="947451"/>
                </a:cubicBezTo>
                <a:cubicBezTo>
                  <a:pt x="447090" y="951662"/>
                  <a:pt x="446174" y="956108"/>
                  <a:pt x="447318" y="960240"/>
                </a:cubicBezTo>
                <a:cubicBezTo>
                  <a:pt x="449531" y="968349"/>
                  <a:pt x="453040" y="976301"/>
                  <a:pt x="457845" y="983175"/>
                </a:cubicBezTo>
                <a:cubicBezTo>
                  <a:pt x="462423" y="989697"/>
                  <a:pt x="467761" y="996415"/>
                  <a:pt x="474932" y="999784"/>
                </a:cubicBezTo>
                <a:cubicBezTo>
                  <a:pt x="480730" y="1002389"/>
                  <a:pt x="487898" y="1001312"/>
                  <a:pt x="494078" y="999862"/>
                </a:cubicBezTo>
                <a:cubicBezTo>
                  <a:pt x="502163" y="997943"/>
                  <a:pt x="509485" y="993752"/>
                  <a:pt x="516810" y="989756"/>
                </a:cubicBezTo>
                <a:cubicBezTo>
                  <a:pt x="523446" y="986172"/>
                  <a:pt x="528480" y="975458"/>
                  <a:pt x="535726" y="977378"/>
                </a:cubicBezTo>
                <a:cubicBezTo>
                  <a:pt x="543049" y="979199"/>
                  <a:pt x="541600" y="991440"/>
                  <a:pt x="546177" y="997336"/>
                </a:cubicBezTo>
                <a:cubicBezTo>
                  <a:pt x="552432" y="1005288"/>
                  <a:pt x="559298" y="1013181"/>
                  <a:pt x="567917" y="1018371"/>
                </a:cubicBezTo>
                <a:cubicBezTo>
                  <a:pt x="571578" y="1020682"/>
                  <a:pt x="576689" y="1019683"/>
                  <a:pt x="580807" y="1018449"/>
                </a:cubicBezTo>
                <a:cubicBezTo>
                  <a:pt x="588817" y="1016236"/>
                  <a:pt x="596521" y="1012867"/>
                  <a:pt x="603539" y="1008441"/>
                </a:cubicBezTo>
                <a:cubicBezTo>
                  <a:pt x="608880" y="1005072"/>
                  <a:pt x="611701" y="998100"/>
                  <a:pt x="617499" y="995436"/>
                </a:cubicBezTo>
                <a:cubicBezTo>
                  <a:pt x="620397" y="994124"/>
                  <a:pt x="623982" y="996043"/>
                  <a:pt x="626804" y="997571"/>
                </a:cubicBezTo>
                <a:cubicBezTo>
                  <a:pt x="638551" y="1003760"/>
                  <a:pt x="648467" y="1013337"/>
                  <a:pt x="660672" y="1018449"/>
                </a:cubicBezTo>
                <a:moveTo>
                  <a:pt x="267372" y="979062"/>
                </a:moveTo>
                <a:cubicBezTo>
                  <a:pt x="271645" y="977828"/>
                  <a:pt x="277136" y="978514"/>
                  <a:pt x="280188" y="975302"/>
                </a:cubicBezTo>
                <a:cubicBezTo>
                  <a:pt x="285755" y="969720"/>
                  <a:pt x="288350" y="961690"/>
                  <a:pt x="291477" y="954423"/>
                </a:cubicBezTo>
                <a:cubicBezTo>
                  <a:pt x="292392" y="952426"/>
                  <a:pt x="292469" y="949977"/>
                  <a:pt x="292240" y="947842"/>
                </a:cubicBezTo>
                <a:cubicBezTo>
                  <a:pt x="290713" y="933310"/>
                  <a:pt x="285222" y="918993"/>
                  <a:pt x="286214" y="904382"/>
                </a:cubicBezTo>
                <a:cubicBezTo>
                  <a:pt x="289112" y="862762"/>
                  <a:pt x="300400" y="822062"/>
                  <a:pt x="303910" y="780443"/>
                </a:cubicBezTo>
                <a:cubicBezTo>
                  <a:pt x="304597" y="771884"/>
                  <a:pt x="298647" y="763834"/>
                  <a:pt x="298647" y="755197"/>
                </a:cubicBezTo>
                <a:cubicBezTo>
                  <a:pt x="298647" y="750750"/>
                  <a:pt x="302765" y="747245"/>
                  <a:pt x="303833" y="742955"/>
                </a:cubicBezTo>
                <a:cubicBezTo>
                  <a:pt x="304825" y="738823"/>
                  <a:pt x="305513" y="734455"/>
                  <a:pt x="304597" y="730323"/>
                </a:cubicBezTo>
                <a:cubicBezTo>
                  <a:pt x="303681" y="725818"/>
                  <a:pt x="301697" y="721156"/>
                  <a:pt x="298418" y="717866"/>
                </a:cubicBezTo>
                <a:cubicBezTo>
                  <a:pt x="296130" y="715633"/>
                  <a:pt x="292392" y="714732"/>
                  <a:pt x="289264" y="715026"/>
                </a:cubicBezTo>
                <a:cubicBezTo>
                  <a:pt x="285298" y="715339"/>
                  <a:pt x="281025" y="716867"/>
                  <a:pt x="278280" y="719766"/>
                </a:cubicBezTo>
                <a:cubicBezTo>
                  <a:pt x="275458" y="722900"/>
                  <a:pt x="274771" y="727502"/>
                  <a:pt x="274009" y="731635"/>
                </a:cubicBezTo>
                <a:cubicBezTo>
                  <a:pt x="267448" y="764147"/>
                  <a:pt x="260508" y="796660"/>
                  <a:pt x="256236" y="829564"/>
                </a:cubicBezTo>
                <a:cubicBezTo>
                  <a:pt x="255931" y="832090"/>
                  <a:pt x="259897" y="833383"/>
                  <a:pt x="260430" y="835831"/>
                </a:cubicBezTo>
                <a:cubicBezTo>
                  <a:pt x="261346" y="840042"/>
                  <a:pt x="261194" y="844547"/>
                  <a:pt x="260508" y="848758"/>
                </a:cubicBezTo>
                <a:cubicBezTo>
                  <a:pt x="255626" y="879821"/>
                  <a:pt x="245404" y="910198"/>
                  <a:pt x="243650" y="941575"/>
                </a:cubicBezTo>
                <a:cubicBezTo>
                  <a:pt x="243115" y="951975"/>
                  <a:pt x="248837" y="961925"/>
                  <a:pt x="253718" y="971091"/>
                </a:cubicBezTo>
                <a:cubicBezTo>
                  <a:pt x="256007" y="975380"/>
                  <a:pt x="260354" y="978357"/>
                  <a:pt x="264474" y="980805"/>
                </a:cubicBezTo>
                <a:moveTo>
                  <a:pt x="946486" y="918914"/>
                </a:moveTo>
                <a:cubicBezTo>
                  <a:pt x="943662" y="918620"/>
                  <a:pt x="940536" y="919149"/>
                  <a:pt x="937942" y="917915"/>
                </a:cubicBezTo>
                <a:cubicBezTo>
                  <a:pt x="933137" y="915467"/>
                  <a:pt x="928179" y="912568"/>
                  <a:pt x="924974" y="908279"/>
                </a:cubicBezTo>
                <a:cubicBezTo>
                  <a:pt x="923449" y="906144"/>
                  <a:pt x="923373" y="902462"/>
                  <a:pt x="924974" y="900406"/>
                </a:cubicBezTo>
                <a:cubicBezTo>
                  <a:pt x="928712" y="895666"/>
                  <a:pt x="933670" y="891220"/>
                  <a:pt x="939468" y="889692"/>
                </a:cubicBezTo>
                <a:cubicBezTo>
                  <a:pt x="947630" y="887479"/>
                  <a:pt x="956630" y="887636"/>
                  <a:pt x="964793" y="889770"/>
                </a:cubicBezTo>
                <a:cubicBezTo>
                  <a:pt x="968530" y="890691"/>
                  <a:pt x="973107" y="894295"/>
                  <a:pt x="972648" y="898114"/>
                </a:cubicBezTo>
                <a:cubicBezTo>
                  <a:pt x="972115" y="903089"/>
                  <a:pt x="966622" y="906144"/>
                  <a:pt x="962732" y="909200"/>
                </a:cubicBezTo>
                <a:moveTo>
                  <a:pt x="859759" y="490161"/>
                </a:moveTo>
                <a:cubicBezTo>
                  <a:pt x="845190" y="490475"/>
                  <a:pt x="830544" y="492159"/>
                  <a:pt x="815975" y="490925"/>
                </a:cubicBezTo>
                <a:cubicBezTo>
                  <a:pt x="809416" y="490396"/>
                  <a:pt x="803770" y="485657"/>
                  <a:pt x="797287" y="484971"/>
                </a:cubicBezTo>
                <a:cubicBezTo>
                  <a:pt x="785006" y="483581"/>
                  <a:pt x="772497" y="484658"/>
                  <a:pt x="760140" y="484893"/>
                </a:cubicBezTo>
                <a:cubicBezTo>
                  <a:pt x="755946" y="484893"/>
                  <a:pt x="751673" y="484736"/>
                  <a:pt x="747631" y="485735"/>
                </a:cubicBezTo>
                <a:cubicBezTo>
                  <a:pt x="743282" y="486793"/>
                  <a:pt x="739773" y="490632"/>
                  <a:pt x="735350" y="490925"/>
                </a:cubicBezTo>
                <a:cubicBezTo>
                  <a:pt x="718873" y="492375"/>
                  <a:pt x="702322" y="492316"/>
                  <a:pt x="685845" y="491004"/>
                </a:cubicBezTo>
                <a:cubicBezTo>
                  <a:pt x="654800" y="488399"/>
                  <a:pt x="623982" y="483972"/>
                  <a:pt x="593166" y="479233"/>
                </a:cubicBezTo>
                <a:cubicBezTo>
                  <a:pt x="562578" y="474493"/>
                  <a:pt x="531991" y="468891"/>
                  <a:pt x="501708" y="462473"/>
                </a:cubicBezTo>
                <a:cubicBezTo>
                  <a:pt x="419556" y="444952"/>
                  <a:pt x="336794" y="429498"/>
                  <a:pt x="255781" y="407235"/>
                </a:cubicBezTo>
                <a:cubicBezTo>
                  <a:pt x="231600" y="400654"/>
                  <a:pt x="209479" y="387726"/>
                  <a:pt x="187206" y="376098"/>
                </a:cubicBezTo>
                <a:cubicBezTo>
                  <a:pt x="163484" y="363702"/>
                  <a:pt x="139075" y="351845"/>
                  <a:pt x="118020" y="335244"/>
                </a:cubicBezTo>
                <a:cubicBezTo>
                  <a:pt x="99332" y="320400"/>
                  <a:pt x="86136" y="299744"/>
                  <a:pt x="69278" y="282836"/>
                </a:cubicBezTo>
                <a:cubicBezTo>
                  <a:pt x="65388" y="279011"/>
                  <a:pt x="59819" y="277021"/>
                  <a:pt x="56082" y="273119"/>
                </a:cubicBezTo>
                <a:cubicBezTo>
                  <a:pt x="51810" y="268605"/>
                  <a:pt x="45479" y="264090"/>
                  <a:pt x="45403" y="257894"/>
                </a:cubicBezTo>
                <a:cubicBezTo>
                  <a:pt x="45403" y="242593"/>
                  <a:pt x="51734" y="227980"/>
                  <a:pt x="55853" y="213291"/>
                </a:cubicBezTo>
                <a:cubicBezTo>
                  <a:pt x="57531" y="207323"/>
                  <a:pt x="58828" y="200744"/>
                  <a:pt x="62871" y="196077"/>
                </a:cubicBezTo>
                <a:cubicBezTo>
                  <a:pt x="68210" y="189956"/>
                  <a:pt x="76677" y="187355"/>
                  <a:pt x="82855" y="182077"/>
                </a:cubicBezTo>
                <a:cubicBezTo>
                  <a:pt x="90864" y="175267"/>
                  <a:pt x="96356" y="165398"/>
                  <a:pt x="105280" y="159890"/>
                </a:cubicBezTo>
                <a:cubicBezTo>
                  <a:pt x="128850" y="145353"/>
                  <a:pt x="153411" y="132041"/>
                  <a:pt x="179347" y="122401"/>
                </a:cubicBezTo>
                <a:cubicBezTo>
                  <a:pt x="231446" y="102968"/>
                  <a:pt x="284458" y="85372"/>
                  <a:pt x="338617" y="72900"/>
                </a:cubicBezTo>
                <a:cubicBezTo>
                  <a:pt x="397656" y="59358"/>
                  <a:pt x="458146" y="52472"/>
                  <a:pt x="518253" y="44592"/>
                </a:cubicBezTo>
                <a:cubicBezTo>
                  <a:pt x="520772" y="44287"/>
                  <a:pt x="522145" y="48723"/>
                  <a:pt x="524662" y="48570"/>
                </a:cubicBezTo>
                <a:cubicBezTo>
                  <a:pt x="529161" y="48341"/>
                  <a:pt x="532670" y="43750"/>
                  <a:pt x="537095" y="43674"/>
                </a:cubicBezTo>
                <a:cubicBezTo>
                  <a:pt x="611467" y="42144"/>
                  <a:pt x="685839" y="42144"/>
                  <a:pt x="760136" y="43674"/>
                </a:cubicBezTo>
                <a:cubicBezTo>
                  <a:pt x="764559" y="43752"/>
                  <a:pt x="768068" y="48341"/>
                  <a:pt x="772569" y="48570"/>
                </a:cubicBezTo>
                <a:cubicBezTo>
                  <a:pt x="774934" y="48649"/>
                  <a:pt x="776231" y="45356"/>
                  <a:pt x="778519" y="44592"/>
                </a:cubicBezTo>
                <a:cubicBezTo>
                  <a:pt x="780732" y="43903"/>
                  <a:pt x="783097" y="43903"/>
                  <a:pt x="785309" y="44436"/>
                </a:cubicBezTo>
                <a:cubicBezTo>
                  <a:pt x="797590" y="47495"/>
                  <a:pt x="809183" y="53539"/>
                  <a:pt x="821694" y="55222"/>
                </a:cubicBezTo>
                <a:cubicBezTo>
                  <a:pt x="826270" y="55756"/>
                  <a:pt x="830238" y="50172"/>
                  <a:pt x="834737" y="50862"/>
                </a:cubicBezTo>
                <a:cubicBezTo>
                  <a:pt x="858230" y="54305"/>
                  <a:pt x="881266" y="60884"/>
                  <a:pt x="904150" y="67234"/>
                </a:cubicBezTo>
                <a:cubicBezTo>
                  <a:pt x="953426" y="80851"/>
                  <a:pt x="1002855" y="94088"/>
                  <a:pt x="1051217" y="110612"/>
                </a:cubicBezTo>
                <a:cubicBezTo>
                  <a:pt x="1085999" y="122548"/>
                  <a:pt x="1119943" y="137008"/>
                  <a:pt x="1153431" y="152308"/>
                </a:cubicBezTo>
                <a:cubicBezTo>
                  <a:pt x="1168763" y="159271"/>
                  <a:pt x="1182341" y="169677"/>
                  <a:pt x="1197367" y="177325"/>
                </a:cubicBezTo>
                <a:cubicBezTo>
                  <a:pt x="1211784" y="184594"/>
                  <a:pt x="1227422" y="189185"/>
                  <a:pt x="1241456" y="197140"/>
                </a:cubicBezTo>
                <a:cubicBezTo>
                  <a:pt x="1255949" y="205404"/>
                  <a:pt x="1268534" y="216650"/>
                  <a:pt x="1282571" y="225600"/>
                </a:cubicBezTo>
                <a:cubicBezTo>
                  <a:pt x="1291266" y="231186"/>
                  <a:pt x="1301946" y="233787"/>
                  <a:pt x="1309649" y="240674"/>
                </a:cubicBezTo>
                <a:cubicBezTo>
                  <a:pt x="1319718" y="249624"/>
                  <a:pt x="1328261" y="260412"/>
                  <a:pt x="1334822" y="272195"/>
                </a:cubicBezTo>
                <a:cubicBezTo>
                  <a:pt x="1342145" y="285124"/>
                  <a:pt x="1349544" y="299049"/>
                  <a:pt x="1350916" y="313968"/>
                </a:cubicBezTo>
                <a:cubicBezTo>
                  <a:pt x="1351756" y="322305"/>
                  <a:pt x="1345958" y="330263"/>
                  <a:pt x="1341000" y="337073"/>
                </a:cubicBezTo>
                <a:cubicBezTo>
                  <a:pt x="1334058" y="346711"/>
                  <a:pt x="1325515" y="355435"/>
                  <a:pt x="1315828" y="362321"/>
                </a:cubicBezTo>
                <a:cubicBezTo>
                  <a:pt x="1290122" y="380604"/>
                  <a:pt x="1263043" y="397054"/>
                  <a:pt x="1235277" y="412051"/>
                </a:cubicBezTo>
                <a:cubicBezTo>
                  <a:pt x="1206367" y="427657"/>
                  <a:pt x="1177228" y="443573"/>
                  <a:pt x="1146108" y="454053"/>
                </a:cubicBezTo>
                <a:cubicBezTo>
                  <a:pt x="1116664" y="463922"/>
                  <a:pt x="1085694" y="468597"/>
                  <a:pt x="1054954" y="472495"/>
                </a:cubicBezTo>
              </a:path>
            </a:pathLst>
          </a:custGeom>
          <a:solidFill>
            <a:srgbClr val="000000"/>
          </a:solidFill>
          <a:ln w="1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!!Index">
            <a:extLst>
              <a:ext uri="{FF2B5EF4-FFF2-40B4-BE49-F238E27FC236}">
                <a16:creationId xmlns:a16="http://schemas.microsoft.com/office/drawing/2014/main" id="{9B1FC294-E586-00D0-4852-25635D6BF7FD}"/>
              </a:ext>
            </a:extLst>
          </p:cNvPr>
          <p:cNvSpPr/>
          <p:nvPr/>
        </p:nvSpPr>
        <p:spPr>
          <a:xfrm>
            <a:off x="9932190" y="4328950"/>
            <a:ext cx="896368" cy="1262948"/>
          </a:xfrm>
          <a:custGeom>
            <a:avLst/>
            <a:gdLst>
              <a:gd name="connsiteX0" fmla="*/ 996350 w 1152275"/>
              <a:gd name="connsiteY0" fmla="*/ 1620857 h 1623511"/>
              <a:gd name="connsiteX1" fmla="*/ 1063017 w 1152275"/>
              <a:gd name="connsiteY1" fmla="*/ 1610986 h 1623511"/>
              <a:gd name="connsiteX2" fmla="*/ 1075690 w 1152275"/>
              <a:gd name="connsiteY2" fmla="*/ 1616117 h 1623511"/>
              <a:gd name="connsiteX3" fmla="*/ 1119158 w 1152275"/>
              <a:gd name="connsiteY3" fmla="*/ 1615275 h 1623511"/>
              <a:gd name="connsiteX4" fmla="*/ 1127789 w 1152275"/>
              <a:gd name="connsiteY4" fmla="*/ 1610065 h 1623511"/>
              <a:gd name="connsiteX5" fmla="*/ 1140599 w 1152275"/>
              <a:gd name="connsiteY5" fmla="*/ 1538460 h 1623511"/>
              <a:gd name="connsiteX6" fmla="*/ 1140599 w 1152275"/>
              <a:gd name="connsiteY6" fmla="*/ 1296164 h 1623511"/>
              <a:gd name="connsiteX7" fmla="*/ 1134565 w 1152275"/>
              <a:gd name="connsiteY7" fmla="*/ 1277499 h 1623511"/>
              <a:gd name="connsiteX8" fmla="*/ 1134487 w 1152275"/>
              <a:gd name="connsiteY8" fmla="*/ 1140770 h 1623511"/>
              <a:gd name="connsiteX9" fmla="*/ 1146086 w 1152275"/>
              <a:gd name="connsiteY9" fmla="*/ 954705 h 1623511"/>
              <a:gd name="connsiteX10" fmla="*/ 1141966 w 1152275"/>
              <a:gd name="connsiteY10" fmla="*/ 941935 h 1623511"/>
              <a:gd name="connsiteX11" fmla="*/ 1146008 w 1152275"/>
              <a:gd name="connsiteY11" fmla="*/ 935883 h 1623511"/>
              <a:gd name="connsiteX12" fmla="*/ 1146769 w 1152275"/>
              <a:gd name="connsiteY12" fmla="*/ 917061 h 1623511"/>
              <a:gd name="connsiteX13" fmla="*/ 1141595 w 1152275"/>
              <a:gd name="connsiteY13" fmla="*/ 904761 h 1623511"/>
              <a:gd name="connsiteX14" fmla="*/ 1140677 w 1152275"/>
              <a:gd name="connsiteY14" fmla="*/ 892207 h 1623511"/>
              <a:gd name="connsiteX15" fmla="*/ 1140833 w 1152275"/>
              <a:gd name="connsiteY15" fmla="*/ 848746 h 1623511"/>
              <a:gd name="connsiteX16" fmla="*/ 1145637 w 1152275"/>
              <a:gd name="connsiteY16" fmla="*/ 836270 h 1623511"/>
              <a:gd name="connsiteX17" fmla="*/ 1141966 w 1152275"/>
              <a:gd name="connsiteY17" fmla="*/ 830080 h 1623511"/>
              <a:gd name="connsiteX18" fmla="*/ 1145637 w 1152275"/>
              <a:gd name="connsiteY18" fmla="*/ 823813 h 1623511"/>
              <a:gd name="connsiteX19" fmla="*/ 1141673 w 1152275"/>
              <a:gd name="connsiteY19" fmla="*/ 817761 h 1623511"/>
              <a:gd name="connsiteX20" fmla="*/ 1141673 w 1152275"/>
              <a:gd name="connsiteY20" fmla="*/ 811258 h 1623511"/>
              <a:gd name="connsiteX21" fmla="*/ 1145930 w 1152275"/>
              <a:gd name="connsiteY21" fmla="*/ 805363 h 1623511"/>
              <a:gd name="connsiteX22" fmla="*/ 1145930 w 1152275"/>
              <a:gd name="connsiteY22" fmla="*/ 798782 h 1623511"/>
              <a:gd name="connsiteX23" fmla="*/ 1140833 w 1152275"/>
              <a:gd name="connsiteY23" fmla="*/ 786541 h 1623511"/>
              <a:gd name="connsiteX24" fmla="*/ 1140833 w 1152275"/>
              <a:gd name="connsiteY24" fmla="*/ 755478 h 1623511"/>
              <a:gd name="connsiteX25" fmla="*/ 1145637 w 1152275"/>
              <a:gd name="connsiteY25" fmla="*/ 743021 h 1623511"/>
              <a:gd name="connsiteX26" fmla="*/ 1141673 w 1152275"/>
              <a:gd name="connsiteY26" fmla="*/ 736597 h 1623511"/>
              <a:gd name="connsiteX27" fmla="*/ 1152120 w 1152275"/>
              <a:gd name="connsiteY27" fmla="*/ 544402 h 1623511"/>
              <a:gd name="connsiteX28" fmla="*/ 1147843 w 1152275"/>
              <a:gd name="connsiteY28" fmla="*/ 538134 h 1623511"/>
              <a:gd name="connsiteX29" fmla="*/ 1152120 w 1152275"/>
              <a:gd name="connsiteY29" fmla="*/ 519156 h 1623511"/>
              <a:gd name="connsiteX30" fmla="*/ 1147082 w 1152275"/>
              <a:gd name="connsiteY30" fmla="*/ 506915 h 1623511"/>
              <a:gd name="connsiteX31" fmla="*/ 1151807 w 1152275"/>
              <a:gd name="connsiteY31" fmla="*/ 494438 h 1623511"/>
              <a:gd name="connsiteX32" fmla="*/ 1147004 w 1152275"/>
              <a:gd name="connsiteY32" fmla="*/ 481982 h 1623511"/>
              <a:gd name="connsiteX33" fmla="*/ 1152120 w 1152275"/>
              <a:gd name="connsiteY33" fmla="*/ 456957 h 1623511"/>
              <a:gd name="connsiteX34" fmla="*/ 1147843 w 1152275"/>
              <a:gd name="connsiteY34" fmla="*/ 451144 h 1623511"/>
              <a:gd name="connsiteX35" fmla="*/ 1146925 w 1152275"/>
              <a:gd name="connsiteY35" fmla="*/ 438519 h 1623511"/>
              <a:gd name="connsiteX36" fmla="*/ 1147843 w 1152275"/>
              <a:gd name="connsiteY36" fmla="*/ 425896 h 1623511"/>
              <a:gd name="connsiteX37" fmla="*/ 1152120 w 1152275"/>
              <a:gd name="connsiteY37" fmla="*/ 419623 h 1623511"/>
              <a:gd name="connsiteX38" fmla="*/ 1140755 w 1152275"/>
              <a:gd name="connsiteY38" fmla="*/ 320393 h 1623511"/>
              <a:gd name="connsiteX39" fmla="*/ 1141595 w 1152275"/>
              <a:gd name="connsiteY39" fmla="*/ 295453 h 1623511"/>
              <a:gd name="connsiteX40" fmla="*/ 1145637 w 1152275"/>
              <a:gd name="connsiteY40" fmla="*/ 289332 h 1623511"/>
              <a:gd name="connsiteX41" fmla="*/ 1141673 w 1152275"/>
              <a:gd name="connsiteY41" fmla="*/ 282906 h 1623511"/>
              <a:gd name="connsiteX42" fmla="*/ 1152276 w 1152275"/>
              <a:gd name="connsiteY42" fmla="*/ 227592 h 1623511"/>
              <a:gd name="connsiteX43" fmla="*/ 1141809 w 1152275"/>
              <a:gd name="connsiteY43" fmla="*/ 4647 h 1623511"/>
              <a:gd name="connsiteX44" fmla="*/ 1131362 w 1152275"/>
              <a:gd name="connsiteY44" fmla="*/ 438 h 1623511"/>
              <a:gd name="connsiteX45" fmla="*/ 1112675 w 1152275"/>
              <a:gd name="connsiteY45" fmla="*/ 1356 h 1623511"/>
              <a:gd name="connsiteX46" fmla="*/ 1109628 w 1152275"/>
              <a:gd name="connsiteY46" fmla="*/ 6406 h 1623511"/>
              <a:gd name="connsiteX47" fmla="*/ 1075905 w 1152275"/>
              <a:gd name="connsiteY47" fmla="*/ 18035 h 1623511"/>
              <a:gd name="connsiteX48" fmla="*/ 1063251 w 1152275"/>
              <a:gd name="connsiteY48" fmla="*/ 12986 h 1623511"/>
              <a:gd name="connsiteX49" fmla="*/ 846615 w 1152275"/>
              <a:gd name="connsiteY49" fmla="*/ 24232 h 1623511"/>
              <a:gd name="connsiteX50" fmla="*/ 840210 w 1152275"/>
              <a:gd name="connsiteY50" fmla="*/ 20255 h 1623511"/>
              <a:gd name="connsiteX51" fmla="*/ 834176 w 1152275"/>
              <a:gd name="connsiteY51" fmla="*/ 24309 h 1623511"/>
              <a:gd name="connsiteX52" fmla="*/ 821600 w 1152275"/>
              <a:gd name="connsiteY52" fmla="*/ 25227 h 1623511"/>
              <a:gd name="connsiteX53" fmla="*/ 741050 w 1152275"/>
              <a:gd name="connsiteY53" fmla="*/ 25149 h 1623511"/>
              <a:gd name="connsiteX54" fmla="*/ 722440 w 1152275"/>
              <a:gd name="connsiteY54" fmla="*/ 19181 h 1623511"/>
              <a:gd name="connsiteX55" fmla="*/ 709767 w 1152275"/>
              <a:gd name="connsiteY55" fmla="*/ 24230 h 1623511"/>
              <a:gd name="connsiteX56" fmla="*/ 418771 w 1152275"/>
              <a:gd name="connsiteY56" fmla="*/ 6711 h 1623511"/>
              <a:gd name="connsiteX57" fmla="*/ 338142 w 1152275"/>
              <a:gd name="connsiteY57" fmla="*/ 7553 h 1623511"/>
              <a:gd name="connsiteX58" fmla="*/ 248297 w 1152275"/>
              <a:gd name="connsiteY58" fmla="*/ 96913 h 1623511"/>
              <a:gd name="connsiteX59" fmla="*/ 215726 w 1152275"/>
              <a:gd name="connsiteY59" fmla="*/ 135932 h 1623511"/>
              <a:gd name="connsiteX60" fmla="*/ 206880 w 1152275"/>
              <a:gd name="connsiteY60" fmla="*/ 150698 h 1623511"/>
              <a:gd name="connsiteX61" fmla="*/ 180166 w 1152275"/>
              <a:gd name="connsiteY61" fmla="*/ 171431 h 1623511"/>
              <a:gd name="connsiteX62" fmla="*/ 149352 w 1152275"/>
              <a:gd name="connsiteY62" fmla="*/ 208537 h 1623511"/>
              <a:gd name="connsiteX63" fmla="*/ 129532 w 1152275"/>
              <a:gd name="connsiteY63" fmla="*/ 222308 h 1623511"/>
              <a:gd name="connsiteX64" fmla="*/ 100924 w 1152275"/>
              <a:gd name="connsiteY64" fmla="*/ 250768 h 1623511"/>
              <a:gd name="connsiteX65" fmla="*/ 86201 w 1152275"/>
              <a:gd name="connsiteY65" fmla="*/ 259644 h 1623511"/>
              <a:gd name="connsiteX66" fmla="*/ 50036 w 1152275"/>
              <a:gd name="connsiteY66" fmla="*/ 295756 h 1623511"/>
              <a:gd name="connsiteX67" fmla="*/ 39511 w 1152275"/>
              <a:gd name="connsiteY67" fmla="*/ 312281 h 1623511"/>
              <a:gd name="connsiteX68" fmla="*/ 17387 w 1152275"/>
              <a:gd name="connsiteY68" fmla="*/ 334773 h 1623511"/>
              <a:gd name="connsiteX69" fmla="*/ 1530 w 1152275"/>
              <a:gd name="connsiteY69" fmla="*/ 357573 h 1623511"/>
              <a:gd name="connsiteX70" fmla="*/ 1452 w 1152275"/>
              <a:gd name="connsiteY70" fmla="*/ 376700 h 1623511"/>
              <a:gd name="connsiteX71" fmla="*/ 11899 w 1152275"/>
              <a:gd name="connsiteY71" fmla="*/ 394831 h 1623511"/>
              <a:gd name="connsiteX72" fmla="*/ 8014 w 1152275"/>
              <a:gd name="connsiteY72" fmla="*/ 401259 h 1623511"/>
              <a:gd name="connsiteX73" fmla="*/ 11743 w 1152275"/>
              <a:gd name="connsiteY73" fmla="*/ 407456 h 1623511"/>
              <a:gd name="connsiteX74" fmla="*/ 7779 w 1152275"/>
              <a:gd name="connsiteY74" fmla="*/ 413959 h 1623511"/>
              <a:gd name="connsiteX75" fmla="*/ 18226 w 1152275"/>
              <a:gd name="connsiteY75" fmla="*/ 500412 h 1623511"/>
              <a:gd name="connsiteX76" fmla="*/ 14262 w 1152275"/>
              <a:gd name="connsiteY76" fmla="*/ 506915 h 1623511"/>
              <a:gd name="connsiteX77" fmla="*/ 18226 w 1152275"/>
              <a:gd name="connsiteY77" fmla="*/ 512967 h 1623511"/>
              <a:gd name="connsiteX78" fmla="*/ 18226 w 1152275"/>
              <a:gd name="connsiteY78" fmla="*/ 519469 h 1623511"/>
              <a:gd name="connsiteX79" fmla="*/ 14262 w 1152275"/>
              <a:gd name="connsiteY79" fmla="*/ 525502 h 1623511"/>
              <a:gd name="connsiteX80" fmla="*/ 19066 w 1152275"/>
              <a:gd name="connsiteY80" fmla="*/ 537978 h 1623511"/>
              <a:gd name="connsiteX81" fmla="*/ 18304 w 1152275"/>
              <a:gd name="connsiteY81" fmla="*/ 562989 h 1623511"/>
              <a:gd name="connsiteX82" fmla="*/ 13969 w 1152275"/>
              <a:gd name="connsiteY82" fmla="*/ 568884 h 1623511"/>
              <a:gd name="connsiteX83" fmla="*/ 19066 w 1152275"/>
              <a:gd name="connsiteY83" fmla="*/ 587706 h 1623511"/>
              <a:gd name="connsiteX84" fmla="*/ 19144 w 1152275"/>
              <a:gd name="connsiteY84" fmla="*/ 624958 h 1623511"/>
              <a:gd name="connsiteX85" fmla="*/ 18304 w 1152275"/>
              <a:gd name="connsiteY85" fmla="*/ 637513 h 1623511"/>
              <a:gd name="connsiteX86" fmla="*/ 13969 w 1152275"/>
              <a:gd name="connsiteY86" fmla="*/ 643408 h 1623511"/>
              <a:gd name="connsiteX87" fmla="*/ 18226 w 1152275"/>
              <a:gd name="connsiteY87" fmla="*/ 662446 h 1623511"/>
              <a:gd name="connsiteX88" fmla="*/ 14262 w 1152275"/>
              <a:gd name="connsiteY88" fmla="*/ 668498 h 1623511"/>
              <a:gd name="connsiteX89" fmla="*/ 17933 w 1152275"/>
              <a:gd name="connsiteY89" fmla="*/ 674687 h 1623511"/>
              <a:gd name="connsiteX90" fmla="*/ 13208 w 1152275"/>
              <a:gd name="connsiteY90" fmla="*/ 687085 h 1623511"/>
              <a:gd name="connsiteX91" fmla="*/ 18226 w 1152275"/>
              <a:gd name="connsiteY91" fmla="*/ 699796 h 1623511"/>
              <a:gd name="connsiteX92" fmla="*/ 6861 w 1152275"/>
              <a:gd name="connsiteY92" fmla="*/ 1134581 h 1623511"/>
              <a:gd name="connsiteX93" fmla="*/ 6861 w 1152275"/>
              <a:gd name="connsiteY93" fmla="*/ 1184231 h 1623511"/>
              <a:gd name="connsiteX94" fmla="*/ 11743 w 1152275"/>
              <a:gd name="connsiteY94" fmla="*/ 1196707 h 1623511"/>
              <a:gd name="connsiteX95" fmla="*/ 7701 w 1152275"/>
              <a:gd name="connsiteY95" fmla="*/ 1202740 h 1623511"/>
              <a:gd name="connsiteX96" fmla="*/ 6783 w 1152275"/>
              <a:gd name="connsiteY96" fmla="*/ 1234037 h 1623511"/>
              <a:gd name="connsiteX97" fmla="*/ 7701 w 1152275"/>
              <a:gd name="connsiteY97" fmla="*/ 1252781 h 1623511"/>
              <a:gd name="connsiteX98" fmla="*/ 11743 w 1152275"/>
              <a:gd name="connsiteY98" fmla="*/ 1258833 h 1623511"/>
              <a:gd name="connsiteX99" fmla="*/ 7779 w 1152275"/>
              <a:gd name="connsiteY99" fmla="*/ 1264866 h 1623511"/>
              <a:gd name="connsiteX100" fmla="*/ 11743 w 1152275"/>
              <a:gd name="connsiteY100" fmla="*/ 1277499 h 1623511"/>
              <a:gd name="connsiteX101" fmla="*/ 8014 w 1152275"/>
              <a:gd name="connsiteY101" fmla="*/ 1283688 h 1623511"/>
              <a:gd name="connsiteX102" fmla="*/ 12817 w 1152275"/>
              <a:gd name="connsiteY102" fmla="*/ 1296164 h 1623511"/>
              <a:gd name="connsiteX103" fmla="*/ 8014 w 1152275"/>
              <a:gd name="connsiteY103" fmla="*/ 1308562 h 1623511"/>
              <a:gd name="connsiteX104" fmla="*/ 12056 w 1152275"/>
              <a:gd name="connsiteY104" fmla="*/ 1314594 h 1623511"/>
              <a:gd name="connsiteX105" fmla="*/ 12973 w 1152275"/>
              <a:gd name="connsiteY105" fmla="*/ 1327227 h 1623511"/>
              <a:gd name="connsiteX106" fmla="*/ 12895 w 1152275"/>
              <a:gd name="connsiteY106" fmla="*/ 1376955 h 1623511"/>
              <a:gd name="connsiteX107" fmla="*/ 8014 w 1152275"/>
              <a:gd name="connsiteY107" fmla="*/ 1389353 h 1623511"/>
              <a:gd name="connsiteX108" fmla="*/ 12817 w 1152275"/>
              <a:gd name="connsiteY108" fmla="*/ 1401810 h 1623511"/>
              <a:gd name="connsiteX109" fmla="*/ 7779 w 1152275"/>
              <a:gd name="connsiteY109" fmla="*/ 1414051 h 1623511"/>
              <a:gd name="connsiteX110" fmla="*/ 12056 w 1152275"/>
              <a:gd name="connsiteY110" fmla="*/ 1426448 h 1623511"/>
              <a:gd name="connsiteX111" fmla="*/ 8014 w 1152275"/>
              <a:gd name="connsiteY111" fmla="*/ 1439081 h 1623511"/>
              <a:gd name="connsiteX112" fmla="*/ 12056 w 1152275"/>
              <a:gd name="connsiteY112" fmla="*/ 1445114 h 1623511"/>
              <a:gd name="connsiteX113" fmla="*/ 12895 w 1152275"/>
              <a:gd name="connsiteY113" fmla="*/ 1463936 h 1623511"/>
              <a:gd name="connsiteX114" fmla="*/ 8014 w 1152275"/>
              <a:gd name="connsiteY114" fmla="*/ 1476412 h 1623511"/>
              <a:gd name="connsiteX115" fmla="*/ 12056 w 1152275"/>
              <a:gd name="connsiteY115" fmla="*/ 1482464 h 1623511"/>
              <a:gd name="connsiteX116" fmla="*/ 12895 w 1152275"/>
              <a:gd name="connsiteY116" fmla="*/ 1513664 h 1623511"/>
              <a:gd name="connsiteX117" fmla="*/ 7779 w 1152275"/>
              <a:gd name="connsiteY117" fmla="*/ 1526375 h 1623511"/>
              <a:gd name="connsiteX118" fmla="*/ 19827 w 1152275"/>
              <a:gd name="connsiteY118" fmla="*/ 1604640 h 1623511"/>
              <a:gd name="connsiteX119" fmla="*/ 46756 w 1152275"/>
              <a:gd name="connsiteY119" fmla="*/ 1621543 h 1623511"/>
              <a:gd name="connsiteX120" fmla="*/ 53317 w 1152275"/>
              <a:gd name="connsiteY120" fmla="*/ 1622306 h 1623511"/>
              <a:gd name="connsiteX121" fmla="*/ 65834 w 1152275"/>
              <a:gd name="connsiteY121" fmla="*/ 1621464 h 1623511"/>
              <a:gd name="connsiteX122" fmla="*/ 71848 w 1152275"/>
              <a:gd name="connsiteY122" fmla="*/ 1617488 h 1623511"/>
              <a:gd name="connsiteX123" fmla="*/ 77882 w 1152275"/>
              <a:gd name="connsiteY123" fmla="*/ 1621464 h 1623511"/>
              <a:gd name="connsiteX124" fmla="*/ 96648 w 1152275"/>
              <a:gd name="connsiteY124" fmla="*/ 1622306 h 1623511"/>
              <a:gd name="connsiteX125" fmla="*/ 108852 w 1152275"/>
              <a:gd name="connsiteY125" fmla="*/ 1617116 h 1623511"/>
              <a:gd name="connsiteX126" fmla="*/ 121428 w 1152275"/>
              <a:gd name="connsiteY126" fmla="*/ 1616196 h 1623511"/>
              <a:gd name="connsiteX127" fmla="*/ 133945 w 1152275"/>
              <a:gd name="connsiteY127" fmla="*/ 1617116 h 1623511"/>
              <a:gd name="connsiteX128" fmla="*/ 146228 w 1152275"/>
              <a:gd name="connsiteY128" fmla="*/ 1622306 h 1623511"/>
              <a:gd name="connsiteX129" fmla="*/ 350660 w 1152275"/>
              <a:gd name="connsiteY129" fmla="*/ 1622306 h 1623511"/>
              <a:gd name="connsiteX130" fmla="*/ 363098 w 1152275"/>
              <a:gd name="connsiteY130" fmla="*/ 1617488 h 1623511"/>
              <a:gd name="connsiteX131" fmla="*/ 369269 w 1152275"/>
              <a:gd name="connsiteY131" fmla="*/ 1621171 h 1623511"/>
              <a:gd name="connsiteX132" fmla="*/ 381708 w 1152275"/>
              <a:gd name="connsiteY132" fmla="*/ 1616411 h 1623511"/>
              <a:gd name="connsiteX133" fmla="*/ 394362 w 1152275"/>
              <a:gd name="connsiteY133" fmla="*/ 1621464 h 1623511"/>
              <a:gd name="connsiteX134" fmla="*/ 703909 w 1152275"/>
              <a:gd name="connsiteY134" fmla="*/ 1603798 h 1623511"/>
              <a:gd name="connsiteX135" fmla="*/ 734801 w 1152275"/>
              <a:gd name="connsiteY135" fmla="*/ 1603876 h 1623511"/>
              <a:gd name="connsiteX136" fmla="*/ 747240 w 1152275"/>
              <a:gd name="connsiteY136" fmla="*/ 1608772 h 1623511"/>
              <a:gd name="connsiteX137" fmla="*/ 753274 w 1152275"/>
              <a:gd name="connsiteY137" fmla="*/ 1604797 h 1623511"/>
              <a:gd name="connsiteX138" fmla="*/ 760050 w 1152275"/>
              <a:gd name="connsiteY138" fmla="*/ 1604640 h 1623511"/>
              <a:gd name="connsiteX139" fmla="*/ 926638 w 1152275"/>
              <a:gd name="connsiteY139" fmla="*/ 1621464 h 1623511"/>
              <a:gd name="connsiteX140" fmla="*/ 932984 w 1152275"/>
              <a:gd name="connsiteY140" fmla="*/ 1617175 h 1623511"/>
              <a:gd name="connsiteX141" fmla="*/ 951750 w 1152275"/>
              <a:gd name="connsiteY141" fmla="*/ 1622228 h 1623511"/>
              <a:gd name="connsiteX142" fmla="*/ 963954 w 1152275"/>
              <a:gd name="connsiteY142" fmla="*/ 1617116 h 1623511"/>
              <a:gd name="connsiteX143" fmla="*/ 976530 w 1152275"/>
              <a:gd name="connsiteY143" fmla="*/ 1616196 h 1623511"/>
              <a:gd name="connsiteX144" fmla="*/ 989047 w 1152275"/>
              <a:gd name="connsiteY144" fmla="*/ 1617116 h 1623511"/>
              <a:gd name="connsiteX145" fmla="*/ 1020232 w 1152275"/>
              <a:gd name="connsiteY145" fmla="*/ 1584055 h 1623511"/>
              <a:gd name="connsiteX146" fmla="*/ 1007500 w 1152275"/>
              <a:gd name="connsiteY146" fmla="*/ 1579081 h 1623511"/>
              <a:gd name="connsiteX147" fmla="*/ 995062 w 1152275"/>
              <a:gd name="connsiteY147" fmla="*/ 1583899 h 1623511"/>
              <a:gd name="connsiteX148" fmla="*/ 988891 w 1152275"/>
              <a:gd name="connsiteY148" fmla="*/ 1580158 h 1623511"/>
              <a:gd name="connsiteX149" fmla="*/ 982857 w 1152275"/>
              <a:gd name="connsiteY149" fmla="*/ 1584134 h 1623511"/>
              <a:gd name="connsiteX150" fmla="*/ 976296 w 1152275"/>
              <a:gd name="connsiteY150" fmla="*/ 1584134 h 1623511"/>
              <a:gd name="connsiteX151" fmla="*/ 970281 w 1152275"/>
              <a:gd name="connsiteY151" fmla="*/ 1580158 h 1623511"/>
              <a:gd name="connsiteX152" fmla="*/ 964091 w 1152275"/>
              <a:gd name="connsiteY152" fmla="*/ 1583899 h 1623511"/>
              <a:gd name="connsiteX153" fmla="*/ 958077 w 1152275"/>
              <a:gd name="connsiteY153" fmla="*/ 1579923 h 1623511"/>
              <a:gd name="connsiteX154" fmla="*/ 951594 w 1152275"/>
              <a:gd name="connsiteY154" fmla="*/ 1579923 h 1623511"/>
              <a:gd name="connsiteX155" fmla="*/ 945345 w 1152275"/>
              <a:gd name="connsiteY155" fmla="*/ 1584055 h 1623511"/>
              <a:gd name="connsiteX156" fmla="*/ 927106 w 1152275"/>
              <a:gd name="connsiteY156" fmla="*/ 1573812 h 1623511"/>
              <a:gd name="connsiteX157" fmla="*/ 914511 w 1152275"/>
              <a:gd name="connsiteY157" fmla="*/ 1578845 h 1623511"/>
              <a:gd name="connsiteX158" fmla="*/ 902014 w 1152275"/>
              <a:gd name="connsiteY158" fmla="*/ 1578003 h 1623511"/>
              <a:gd name="connsiteX159" fmla="*/ 895980 w 1152275"/>
              <a:gd name="connsiteY159" fmla="*/ 1573949 h 1623511"/>
              <a:gd name="connsiteX160" fmla="*/ 889731 w 1152275"/>
              <a:gd name="connsiteY160" fmla="*/ 1577709 h 1623511"/>
              <a:gd name="connsiteX161" fmla="*/ 883541 w 1152275"/>
              <a:gd name="connsiteY161" fmla="*/ 1573949 h 1623511"/>
              <a:gd name="connsiteX162" fmla="*/ 877527 w 1152275"/>
              <a:gd name="connsiteY162" fmla="*/ 1577925 h 1623511"/>
              <a:gd name="connsiteX163" fmla="*/ 871043 w 1152275"/>
              <a:gd name="connsiteY163" fmla="*/ 1577925 h 1623511"/>
              <a:gd name="connsiteX164" fmla="*/ 865009 w 1152275"/>
              <a:gd name="connsiteY164" fmla="*/ 1573949 h 1623511"/>
              <a:gd name="connsiteX165" fmla="*/ 858526 w 1152275"/>
              <a:gd name="connsiteY165" fmla="*/ 1577925 h 1623511"/>
              <a:gd name="connsiteX166" fmla="*/ 766084 w 1152275"/>
              <a:gd name="connsiteY166" fmla="*/ 1567446 h 1623511"/>
              <a:gd name="connsiteX167" fmla="*/ 759679 w 1152275"/>
              <a:gd name="connsiteY167" fmla="*/ 1571422 h 1623511"/>
              <a:gd name="connsiteX168" fmla="*/ 753645 w 1152275"/>
              <a:gd name="connsiteY168" fmla="*/ 1567446 h 1623511"/>
              <a:gd name="connsiteX169" fmla="*/ 747084 w 1152275"/>
              <a:gd name="connsiteY169" fmla="*/ 1567446 h 1623511"/>
              <a:gd name="connsiteX170" fmla="*/ 741069 w 1152275"/>
              <a:gd name="connsiteY170" fmla="*/ 1571422 h 1623511"/>
              <a:gd name="connsiteX171" fmla="*/ 735035 w 1152275"/>
              <a:gd name="connsiteY171" fmla="*/ 1567368 h 1623511"/>
              <a:gd name="connsiteX172" fmla="*/ 722440 w 1152275"/>
              <a:gd name="connsiteY172" fmla="*/ 1566526 h 1623511"/>
              <a:gd name="connsiteX173" fmla="*/ 709943 w 1152275"/>
              <a:gd name="connsiteY173" fmla="*/ 1567368 h 1623511"/>
              <a:gd name="connsiteX174" fmla="*/ 703909 w 1152275"/>
              <a:gd name="connsiteY174" fmla="*/ 1571422 h 1623511"/>
              <a:gd name="connsiteX175" fmla="*/ 697895 w 1152275"/>
              <a:gd name="connsiteY175" fmla="*/ 1567446 h 1623511"/>
              <a:gd name="connsiteX176" fmla="*/ 685299 w 1152275"/>
              <a:gd name="connsiteY176" fmla="*/ 1571422 h 1623511"/>
              <a:gd name="connsiteX177" fmla="*/ 679129 w 1152275"/>
              <a:gd name="connsiteY177" fmla="*/ 1567760 h 1623511"/>
              <a:gd name="connsiteX178" fmla="*/ 673095 w 1152275"/>
              <a:gd name="connsiteY178" fmla="*/ 1571814 h 1623511"/>
              <a:gd name="connsiteX179" fmla="*/ 660519 w 1152275"/>
              <a:gd name="connsiteY179" fmla="*/ 1572735 h 1623511"/>
              <a:gd name="connsiteX180" fmla="*/ 617188 w 1152275"/>
              <a:gd name="connsiteY180" fmla="*/ 1572578 h 1623511"/>
              <a:gd name="connsiteX181" fmla="*/ 604749 w 1152275"/>
              <a:gd name="connsiteY181" fmla="*/ 1567760 h 1623511"/>
              <a:gd name="connsiteX182" fmla="*/ 598715 w 1152275"/>
              <a:gd name="connsiteY182" fmla="*/ 1571736 h 1623511"/>
              <a:gd name="connsiteX183" fmla="*/ 592174 w 1152275"/>
              <a:gd name="connsiteY183" fmla="*/ 1571736 h 1623511"/>
              <a:gd name="connsiteX184" fmla="*/ 585905 w 1152275"/>
              <a:gd name="connsiteY184" fmla="*/ 1567525 h 1623511"/>
              <a:gd name="connsiteX185" fmla="*/ 536872 w 1152275"/>
              <a:gd name="connsiteY185" fmla="*/ 1577925 h 1623511"/>
              <a:gd name="connsiteX186" fmla="*/ 530370 w 1152275"/>
              <a:gd name="connsiteY186" fmla="*/ 1573949 h 1623511"/>
              <a:gd name="connsiteX187" fmla="*/ 524199 w 1152275"/>
              <a:gd name="connsiteY187" fmla="*/ 1577709 h 1623511"/>
              <a:gd name="connsiteX188" fmla="*/ 518028 w 1152275"/>
              <a:gd name="connsiteY188" fmla="*/ 1573949 h 1623511"/>
              <a:gd name="connsiteX189" fmla="*/ 511994 w 1152275"/>
              <a:gd name="connsiteY189" fmla="*/ 1577925 h 1623511"/>
              <a:gd name="connsiteX190" fmla="*/ 505433 w 1152275"/>
              <a:gd name="connsiteY190" fmla="*/ 1577925 h 1623511"/>
              <a:gd name="connsiteX191" fmla="*/ 499419 w 1152275"/>
              <a:gd name="connsiteY191" fmla="*/ 1573949 h 1623511"/>
              <a:gd name="connsiteX192" fmla="*/ 486980 w 1152275"/>
              <a:gd name="connsiteY192" fmla="*/ 1578689 h 1623511"/>
              <a:gd name="connsiteX193" fmla="*/ 474619 w 1152275"/>
              <a:gd name="connsiteY193" fmla="*/ 1573949 h 1623511"/>
              <a:gd name="connsiteX194" fmla="*/ 468448 w 1152275"/>
              <a:gd name="connsiteY194" fmla="*/ 1577709 h 1623511"/>
              <a:gd name="connsiteX195" fmla="*/ 462258 w 1152275"/>
              <a:gd name="connsiteY195" fmla="*/ 1573949 h 1623511"/>
              <a:gd name="connsiteX196" fmla="*/ 456010 w 1152275"/>
              <a:gd name="connsiteY196" fmla="*/ 1577709 h 1623511"/>
              <a:gd name="connsiteX197" fmla="*/ 449819 w 1152275"/>
              <a:gd name="connsiteY197" fmla="*/ 1573949 h 1623511"/>
              <a:gd name="connsiteX198" fmla="*/ 443649 w 1152275"/>
              <a:gd name="connsiteY198" fmla="*/ 1577709 h 1623511"/>
              <a:gd name="connsiteX199" fmla="*/ 437478 w 1152275"/>
              <a:gd name="connsiteY199" fmla="*/ 1573949 h 1623511"/>
              <a:gd name="connsiteX200" fmla="*/ 431444 w 1152275"/>
              <a:gd name="connsiteY200" fmla="*/ 1577925 h 1623511"/>
              <a:gd name="connsiteX201" fmla="*/ 424883 w 1152275"/>
              <a:gd name="connsiteY201" fmla="*/ 1577925 h 1623511"/>
              <a:gd name="connsiteX202" fmla="*/ 419005 w 1152275"/>
              <a:gd name="connsiteY202" fmla="*/ 1573655 h 1623511"/>
              <a:gd name="connsiteX203" fmla="*/ 412444 w 1152275"/>
              <a:gd name="connsiteY203" fmla="*/ 1573655 h 1623511"/>
              <a:gd name="connsiteX204" fmla="*/ 406664 w 1152275"/>
              <a:gd name="connsiteY204" fmla="*/ 1578003 h 1623511"/>
              <a:gd name="connsiteX205" fmla="*/ 394069 w 1152275"/>
              <a:gd name="connsiteY205" fmla="*/ 1578924 h 1623511"/>
              <a:gd name="connsiteX206" fmla="*/ 59507 w 1152275"/>
              <a:gd name="connsiteY206" fmla="*/ 1578924 h 1623511"/>
              <a:gd name="connsiteX207" fmla="*/ 44940 w 1152275"/>
              <a:gd name="connsiteY207" fmla="*/ 1575555 h 1623511"/>
              <a:gd name="connsiteX208" fmla="*/ 55543 w 1152275"/>
              <a:gd name="connsiteY208" fmla="*/ 1371119 h 1623511"/>
              <a:gd name="connsiteX209" fmla="*/ 51110 w 1152275"/>
              <a:gd name="connsiteY209" fmla="*/ 1358427 h 1623511"/>
              <a:gd name="connsiteX210" fmla="*/ 55152 w 1152275"/>
              <a:gd name="connsiteY210" fmla="*/ 1345873 h 1623511"/>
              <a:gd name="connsiteX211" fmla="*/ 50270 w 1152275"/>
              <a:gd name="connsiteY211" fmla="*/ 1333396 h 1623511"/>
              <a:gd name="connsiteX212" fmla="*/ 51110 w 1152275"/>
              <a:gd name="connsiteY212" fmla="*/ 1314594 h 1623511"/>
              <a:gd name="connsiteX213" fmla="*/ 55387 w 1152275"/>
              <a:gd name="connsiteY213" fmla="*/ 1308777 h 1623511"/>
              <a:gd name="connsiteX214" fmla="*/ 55387 w 1152275"/>
              <a:gd name="connsiteY214" fmla="*/ 1302196 h 1623511"/>
              <a:gd name="connsiteX215" fmla="*/ 50270 w 1152275"/>
              <a:gd name="connsiteY215" fmla="*/ 1289877 h 1623511"/>
              <a:gd name="connsiteX216" fmla="*/ 50192 w 1152275"/>
              <a:gd name="connsiteY216" fmla="*/ 1053770 h 1623511"/>
              <a:gd name="connsiteX217" fmla="*/ 51110 w 1152275"/>
              <a:gd name="connsiteY217" fmla="*/ 1041137 h 1623511"/>
              <a:gd name="connsiteX218" fmla="*/ 55152 w 1152275"/>
              <a:gd name="connsiteY218" fmla="*/ 1035105 h 1623511"/>
              <a:gd name="connsiteX219" fmla="*/ 51110 w 1152275"/>
              <a:gd name="connsiteY219" fmla="*/ 1029052 h 1623511"/>
              <a:gd name="connsiteX220" fmla="*/ 51110 w 1152275"/>
              <a:gd name="connsiteY220" fmla="*/ 1022472 h 1623511"/>
              <a:gd name="connsiteX221" fmla="*/ 56148 w 1152275"/>
              <a:gd name="connsiteY221" fmla="*/ 1010231 h 1623511"/>
              <a:gd name="connsiteX222" fmla="*/ 51423 w 1152275"/>
              <a:gd name="connsiteY222" fmla="*/ 997833 h 1623511"/>
              <a:gd name="connsiteX223" fmla="*/ 56304 w 1152275"/>
              <a:gd name="connsiteY223" fmla="*/ 985376 h 1623511"/>
              <a:gd name="connsiteX224" fmla="*/ 56304 w 1152275"/>
              <a:gd name="connsiteY224" fmla="*/ 941915 h 1623511"/>
              <a:gd name="connsiteX225" fmla="*/ 51423 w 1152275"/>
              <a:gd name="connsiteY225" fmla="*/ 929439 h 1623511"/>
              <a:gd name="connsiteX226" fmla="*/ 56148 w 1152275"/>
              <a:gd name="connsiteY226" fmla="*/ 917041 h 1623511"/>
              <a:gd name="connsiteX227" fmla="*/ 50270 w 1152275"/>
              <a:gd name="connsiteY227" fmla="*/ 898376 h 1623511"/>
              <a:gd name="connsiteX228" fmla="*/ 50270 w 1152275"/>
              <a:gd name="connsiteY228" fmla="*/ 861124 h 1623511"/>
              <a:gd name="connsiteX229" fmla="*/ 61557 w 1152275"/>
              <a:gd name="connsiteY229" fmla="*/ 662504 h 1623511"/>
              <a:gd name="connsiteX230" fmla="*/ 57593 w 1152275"/>
              <a:gd name="connsiteY230" fmla="*/ 656002 h 1623511"/>
              <a:gd name="connsiteX231" fmla="*/ 61557 w 1152275"/>
              <a:gd name="connsiteY231" fmla="*/ 649950 h 1623511"/>
              <a:gd name="connsiteX232" fmla="*/ 61714 w 1152275"/>
              <a:gd name="connsiteY232" fmla="*/ 643154 h 1623511"/>
              <a:gd name="connsiteX233" fmla="*/ 51052 w 1152275"/>
              <a:gd name="connsiteY233" fmla="*/ 588059 h 1623511"/>
              <a:gd name="connsiteX234" fmla="*/ 56304 w 1152275"/>
              <a:gd name="connsiteY234" fmla="*/ 569002 h 1623511"/>
              <a:gd name="connsiteX235" fmla="*/ 56304 w 1152275"/>
              <a:gd name="connsiteY235" fmla="*/ 519273 h 1623511"/>
              <a:gd name="connsiteX236" fmla="*/ 51423 w 1152275"/>
              <a:gd name="connsiteY236" fmla="*/ 506876 h 1623511"/>
              <a:gd name="connsiteX237" fmla="*/ 55465 w 1152275"/>
              <a:gd name="connsiteY237" fmla="*/ 500765 h 1623511"/>
              <a:gd name="connsiteX238" fmla="*/ 56304 w 1152275"/>
              <a:gd name="connsiteY238" fmla="*/ 488210 h 1623511"/>
              <a:gd name="connsiteX239" fmla="*/ 51423 w 1152275"/>
              <a:gd name="connsiteY239" fmla="*/ 475754 h 1623511"/>
              <a:gd name="connsiteX240" fmla="*/ 55309 w 1152275"/>
              <a:gd name="connsiteY240" fmla="*/ 469320 h 1623511"/>
              <a:gd name="connsiteX241" fmla="*/ 44783 w 1152275"/>
              <a:gd name="connsiteY241" fmla="*/ 445067 h 1623511"/>
              <a:gd name="connsiteX242" fmla="*/ 44861 w 1152275"/>
              <a:gd name="connsiteY242" fmla="*/ 425863 h 1623511"/>
              <a:gd name="connsiteX243" fmla="*/ 48904 w 1152275"/>
              <a:gd name="connsiteY243" fmla="*/ 419819 h 1623511"/>
              <a:gd name="connsiteX244" fmla="*/ 44940 w 1152275"/>
              <a:gd name="connsiteY244" fmla="*/ 413774 h 1623511"/>
              <a:gd name="connsiteX245" fmla="*/ 44861 w 1152275"/>
              <a:gd name="connsiteY245" fmla="*/ 407043 h 1623511"/>
              <a:gd name="connsiteX246" fmla="*/ 56383 w 1152275"/>
              <a:gd name="connsiteY246" fmla="*/ 379807 h 1623511"/>
              <a:gd name="connsiteX247" fmla="*/ 65834 w 1152275"/>
              <a:gd name="connsiteY247" fmla="*/ 380342 h 1623511"/>
              <a:gd name="connsiteX248" fmla="*/ 71868 w 1152275"/>
              <a:gd name="connsiteY248" fmla="*/ 384396 h 1623511"/>
              <a:gd name="connsiteX249" fmla="*/ 78039 w 1152275"/>
              <a:gd name="connsiteY249" fmla="*/ 380723 h 1623511"/>
              <a:gd name="connsiteX250" fmla="*/ 84072 w 1152275"/>
              <a:gd name="connsiteY250" fmla="*/ 384701 h 1623511"/>
              <a:gd name="connsiteX251" fmla="*/ 90633 w 1152275"/>
              <a:gd name="connsiteY251" fmla="*/ 384701 h 1623511"/>
              <a:gd name="connsiteX252" fmla="*/ 96511 w 1152275"/>
              <a:gd name="connsiteY252" fmla="*/ 380418 h 1623511"/>
              <a:gd name="connsiteX253" fmla="*/ 102994 w 1152275"/>
              <a:gd name="connsiteY253" fmla="*/ 380418 h 1623511"/>
              <a:gd name="connsiteX254" fmla="*/ 115277 w 1152275"/>
              <a:gd name="connsiteY254" fmla="*/ 385543 h 1623511"/>
              <a:gd name="connsiteX255" fmla="*/ 251500 w 1152275"/>
              <a:gd name="connsiteY255" fmla="*/ 385543 h 1623511"/>
              <a:gd name="connsiteX256" fmla="*/ 328691 w 1152275"/>
              <a:gd name="connsiteY256" fmla="*/ 372844 h 1623511"/>
              <a:gd name="connsiteX257" fmla="*/ 337244 w 1152275"/>
              <a:gd name="connsiteY257" fmla="*/ 367869 h 1623511"/>
              <a:gd name="connsiteX258" fmla="*/ 352808 w 1152275"/>
              <a:gd name="connsiteY258" fmla="*/ 264740 h 1623511"/>
              <a:gd name="connsiteX259" fmla="*/ 348609 w 1152275"/>
              <a:gd name="connsiteY259" fmla="*/ 258007 h 1623511"/>
              <a:gd name="connsiteX260" fmla="*/ 365227 w 1152275"/>
              <a:gd name="connsiteY260" fmla="*/ 103157 h 1623511"/>
              <a:gd name="connsiteX261" fmla="*/ 360970 w 1152275"/>
              <a:gd name="connsiteY261" fmla="*/ 96424 h 1623511"/>
              <a:gd name="connsiteX262" fmla="*/ 371339 w 1152275"/>
              <a:gd name="connsiteY262" fmla="*/ 53429 h 1623511"/>
              <a:gd name="connsiteX263" fmla="*/ 367453 w 1152275"/>
              <a:gd name="connsiteY263" fmla="*/ 46925 h 1623511"/>
              <a:gd name="connsiteX264" fmla="*/ 375303 w 1152275"/>
              <a:gd name="connsiteY264" fmla="*/ 38585 h 1623511"/>
              <a:gd name="connsiteX265" fmla="*/ 388035 w 1152275"/>
              <a:gd name="connsiteY265" fmla="*/ 38585 h 1623511"/>
              <a:gd name="connsiteX266" fmla="*/ 394069 w 1152275"/>
              <a:gd name="connsiteY266" fmla="*/ 42641 h 1623511"/>
              <a:gd name="connsiteX267" fmla="*/ 400474 w 1152275"/>
              <a:gd name="connsiteY267" fmla="*/ 38740 h 1623511"/>
              <a:gd name="connsiteX268" fmla="*/ 413909 w 1152275"/>
              <a:gd name="connsiteY268" fmla="*/ 43636 h 1623511"/>
              <a:gd name="connsiteX269" fmla="*/ 598266 w 1152275"/>
              <a:gd name="connsiteY269" fmla="*/ 61538 h 1623511"/>
              <a:gd name="connsiteX270" fmla="*/ 604593 w 1152275"/>
              <a:gd name="connsiteY270" fmla="*/ 57178 h 1623511"/>
              <a:gd name="connsiteX271" fmla="*/ 617110 w 1152275"/>
              <a:gd name="connsiteY271" fmla="*/ 56259 h 1623511"/>
              <a:gd name="connsiteX272" fmla="*/ 660519 w 1152275"/>
              <a:gd name="connsiteY272" fmla="*/ 62533 h 1623511"/>
              <a:gd name="connsiteX273" fmla="*/ 883560 w 1152275"/>
              <a:gd name="connsiteY273" fmla="*/ 62454 h 1623511"/>
              <a:gd name="connsiteX274" fmla="*/ 896136 w 1152275"/>
              <a:gd name="connsiteY274" fmla="*/ 61612 h 1623511"/>
              <a:gd name="connsiteX275" fmla="*/ 908340 w 1152275"/>
              <a:gd name="connsiteY275" fmla="*/ 56408 h 1623511"/>
              <a:gd name="connsiteX276" fmla="*/ 1102853 w 1152275"/>
              <a:gd name="connsiteY276" fmla="*/ 56332 h 1623511"/>
              <a:gd name="connsiteX277" fmla="*/ 1115135 w 1152275"/>
              <a:gd name="connsiteY277" fmla="*/ 201925 h 1623511"/>
              <a:gd name="connsiteX278" fmla="*/ 1110702 w 1152275"/>
              <a:gd name="connsiteY278" fmla="*/ 221127 h 1623511"/>
              <a:gd name="connsiteX279" fmla="*/ 1114901 w 1152275"/>
              <a:gd name="connsiteY279" fmla="*/ 227476 h 1623511"/>
              <a:gd name="connsiteX280" fmla="*/ 1104375 w 1152275"/>
              <a:gd name="connsiteY280" fmla="*/ 288911 h 1623511"/>
              <a:gd name="connsiteX281" fmla="*/ 1109570 w 1152275"/>
              <a:gd name="connsiteY281" fmla="*/ 307962 h 1623511"/>
              <a:gd name="connsiteX282" fmla="*/ 1104766 w 1152275"/>
              <a:gd name="connsiteY282" fmla="*/ 320432 h 1623511"/>
              <a:gd name="connsiteX283" fmla="*/ 1109648 w 1152275"/>
              <a:gd name="connsiteY283" fmla="*/ 332826 h 1623511"/>
              <a:gd name="connsiteX284" fmla="*/ 1109726 w 1152275"/>
              <a:gd name="connsiteY284" fmla="*/ 413618 h 1623511"/>
              <a:gd name="connsiteX285" fmla="*/ 1108808 w 1152275"/>
              <a:gd name="connsiteY285" fmla="*/ 426241 h 1623511"/>
              <a:gd name="connsiteX286" fmla="*/ 1104532 w 1152275"/>
              <a:gd name="connsiteY286" fmla="*/ 432132 h 1623511"/>
              <a:gd name="connsiteX287" fmla="*/ 1108730 w 1152275"/>
              <a:gd name="connsiteY287" fmla="*/ 451107 h 1623511"/>
              <a:gd name="connsiteX288" fmla="*/ 1104453 w 1152275"/>
              <a:gd name="connsiteY288" fmla="*/ 456998 h 1623511"/>
              <a:gd name="connsiteX289" fmla="*/ 1103614 w 1152275"/>
              <a:gd name="connsiteY289" fmla="*/ 488210 h 1623511"/>
              <a:gd name="connsiteX290" fmla="*/ 1108808 w 1152275"/>
              <a:gd name="connsiteY290" fmla="*/ 500451 h 1623511"/>
              <a:gd name="connsiteX291" fmla="*/ 1109648 w 1152275"/>
              <a:gd name="connsiteY291" fmla="*/ 513006 h 1623511"/>
              <a:gd name="connsiteX292" fmla="*/ 1104766 w 1152275"/>
              <a:gd name="connsiteY292" fmla="*/ 525482 h 1623511"/>
              <a:gd name="connsiteX293" fmla="*/ 1108730 w 1152275"/>
              <a:gd name="connsiteY293" fmla="*/ 531984 h 1623511"/>
              <a:gd name="connsiteX294" fmla="*/ 1098127 w 1152275"/>
              <a:gd name="connsiteY294" fmla="*/ 702734 h 1623511"/>
              <a:gd name="connsiteX295" fmla="*/ 1091937 w 1152275"/>
              <a:gd name="connsiteY295" fmla="*/ 761275 h 1623511"/>
              <a:gd name="connsiteX296" fmla="*/ 1097209 w 1152275"/>
              <a:gd name="connsiteY296" fmla="*/ 780313 h 1623511"/>
              <a:gd name="connsiteX297" fmla="*/ 1097209 w 1152275"/>
              <a:gd name="connsiteY297" fmla="*/ 1078546 h 1623511"/>
              <a:gd name="connsiteX298" fmla="*/ 1092405 w 1152275"/>
              <a:gd name="connsiteY298" fmla="*/ 1091022 h 1623511"/>
              <a:gd name="connsiteX299" fmla="*/ 1096369 w 1152275"/>
              <a:gd name="connsiteY299" fmla="*/ 1097524 h 1623511"/>
              <a:gd name="connsiteX300" fmla="*/ 1085766 w 1152275"/>
              <a:gd name="connsiteY300" fmla="*/ 1190107 h 1623511"/>
              <a:gd name="connsiteX301" fmla="*/ 1089886 w 1152275"/>
              <a:gd name="connsiteY301" fmla="*/ 1202876 h 1623511"/>
              <a:gd name="connsiteX302" fmla="*/ 1086234 w 1152275"/>
              <a:gd name="connsiteY302" fmla="*/ 1209144 h 1623511"/>
              <a:gd name="connsiteX303" fmla="*/ 1090199 w 1152275"/>
              <a:gd name="connsiteY303" fmla="*/ 1215196 h 1623511"/>
              <a:gd name="connsiteX304" fmla="*/ 1090199 w 1152275"/>
              <a:gd name="connsiteY304" fmla="*/ 1227888 h 1623511"/>
              <a:gd name="connsiteX305" fmla="*/ 1085922 w 1152275"/>
              <a:gd name="connsiteY305" fmla="*/ 1234253 h 1623511"/>
              <a:gd name="connsiteX306" fmla="*/ 1096369 w 1152275"/>
              <a:gd name="connsiteY306" fmla="*/ 1345559 h 1623511"/>
              <a:gd name="connsiteX307" fmla="*/ 1092093 w 1152275"/>
              <a:gd name="connsiteY307" fmla="*/ 1351905 h 1623511"/>
              <a:gd name="connsiteX308" fmla="*/ 1092093 w 1152275"/>
              <a:gd name="connsiteY308" fmla="*/ 1358407 h 1623511"/>
              <a:gd name="connsiteX309" fmla="*/ 1097209 w 1152275"/>
              <a:gd name="connsiteY309" fmla="*/ 1370727 h 1623511"/>
              <a:gd name="connsiteX310" fmla="*/ 1097209 w 1152275"/>
              <a:gd name="connsiteY310" fmla="*/ 1401712 h 1623511"/>
              <a:gd name="connsiteX311" fmla="*/ 1092405 w 1152275"/>
              <a:gd name="connsiteY311" fmla="*/ 1414188 h 1623511"/>
              <a:gd name="connsiteX312" fmla="*/ 1096057 w 1152275"/>
              <a:gd name="connsiteY312" fmla="*/ 1420377 h 1623511"/>
              <a:gd name="connsiteX313" fmla="*/ 1092093 w 1152275"/>
              <a:gd name="connsiteY313" fmla="*/ 1426429 h 1623511"/>
              <a:gd name="connsiteX314" fmla="*/ 1096057 w 1152275"/>
              <a:gd name="connsiteY314" fmla="*/ 1439062 h 1623511"/>
              <a:gd name="connsiteX315" fmla="*/ 1092093 w 1152275"/>
              <a:gd name="connsiteY315" fmla="*/ 1445564 h 1623511"/>
              <a:gd name="connsiteX316" fmla="*/ 1102540 w 1152275"/>
              <a:gd name="connsiteY316" fmla="*/ 1575536 h 1623511"/>
              <a:gd name="connsiteX317" fmla="*/ 1094085 w 1152275"/>
              <a:gd name="connsiteY317" fmla="*/ 1577905 h 1623511"/>
              <a:gd name="connsiteX318" fmla="*/ 1088207 w 1152275"/>
              <a:gd name="connsiteY318" fmla="*/ 1573636 h 1623511"/>
              <a:gd name="connsiteX319" fmla="*/ 1081646 w 1152275"/>
              <a:gd name="connsiteY319" fmla="*/ 1573636 h 1623511"/>
              <a:gd name="connsiteX320" fmla="*/ 1075631 w 1152275"/>
              <a:gd name="connsiteY320" fmla="*/ 1577690 h 1623511"/>
              <a:gd name="connsiteX321" fmla="*/ 1069207 w 1152275"/>
              <a:gd name="connsiteY321" fmla="*/ 1573714 h 1623511"/>
              <a:gd name="connsiteX322" fmla="*/ 830602 w 1152275"/>
              <a:gd name="connsiteY322" fmla="*/ 966868 h 1623511"/>
              <a:gd name="connsiteX323" fmla="*/ 866923 w 1152275"/>
              <a:gd name="connsiteY323" fmla="*/ 930830 h 1623511"/>
              <a:gd name="connsiteX324" fmla="*/ 895980 w 1152275"/>
              <a:gd name="connsiteY324" fmla="*/ 908561 h 1623511"/>
              <a:gd name="connsiteX325" fmla="*/ 932984 w 1152275"/>
              <a:gd name="connsiteY325" fmla="*/ 950259 h 1623511"/>
              <a:gd name="connsiteX326" fmla="*/ 951887 w 1152275"/>
              <a:gd name="connsiteY326" fmla="*/ 950259 h 1623511"/>
              <a:gd name="connsiteX327" fmla="*/ 953878 w 1152275"/>
              <a:gd name="connsiteY327" fmla="*/ 935491 h 1623511"/>
              <a:gd name="connsiteX328" fmla="*/ 924666 w 1152275"/>
              <a:gd name="connsiteY328" fmla="*/ 892109 h 1623511"/>
              <a:gd name="connsiteX329" fmla="*/ 924666 w 1152275"/>
              <a:gd name="connsiteY329" fmla="*/ 888289 h 1623511"/>
              <a:gd name="connsiteX330" fmla="*/ 962197 w 1152275"/>
              <a:gd name="connsiteY330" fmla="*/ 859753 h 1623511"/>
              <a:gd name="connsiteX331" fmla="*/ 978444 w 1152275"/>
              <a:gd name="connsiteY331" fmla="*/ 843771 h 1623511"/>
              <a:gd name="connsiteX332" fmla="*/ 996741 w 1152275"/>
              <a:gd name="connsiteY332" fmla="*/ 831589 h 1623511"/>
              <a:gd name="connsiteX333" fmla="*/ 1018182 w 1152275"/>
              <a:gd name="connsiteY333" fmla="*/ 822266 h 1623511"/>
              <a:gd name="connsiteX334" fmla="*/ 1034585 w 1152275"/>
              <a:gd name="connsiteY334" fmla="*/ 802974 h 1623511"/>
              <a:gd name="connsiteX335" fmla="*/ 1032300 w 1152275"/>
              <a:gd name="connsiteY335" fmla="*/ 795942 h 1623511"/>
              <a:gd name="connsiteX336" fmla="*/ 1026266 w 1152275"/>
              <a:gd name="connsiteY336" fmla="*/ 790595 h 1623511"/>
              <a:gd name="connsiteX337" fmla="*/ 1007344 w 1152275"/>
              <a:gd name="connsiteY337" fmla="*/ 790595 h 1623511"/>
              <a:gd name="connsiteX338" fmla="*/ 966005 w 1152275"/>
              <a:gd name="connsiteY338" fmla="*/ 818975 h 1623511"/>
              <a:gd name="connsiteX339" fmla="*/ 920701 w 1152275"/>
              <a:gd name="connsiteY339" fmla="*/ 857148 h 1623511"/>
              <a:gd name="connsiteX340" fmla="*/ 903693 w 1152275"/>
              <a:gd name="connsiteY340" fmla="*/ 840774 h 1623511"/>
              <a:gd name="connsiteX341" fmla="*/ 894378 w 1152275"/>
              <a:gd name="connsiteY341" fmla="*/ 819289 h 1623511"/>
              <a:gd name="connsiteX342" fmla="*/ 874168 w 1152275"/>
              <a:gd name="connsiteY342" fmla="*/ 798919 h 1623511"/>
              <a:gd name="connsiteX343" fmla="*/ 865009 w 1152275"/>
              <a:gd name="connsiteY343" fmla="*/ 796021 h 1623511"/>
              <a:gd name="connsiteX344" fmla="*/ 855793 w 1152275"/>
              <a:gd name="connsiteY344" fmla="*/ 798919 h 1623511"/>
              <a:gd name="connsiteX345" fmla="*/ 850442 w 1152275"/>
              <a:gd name="connsiteY345" fmla="*/ 804971 h 1623511"/>
              <a:gd name="connsiteX346" fmla="*/ 850442 w 1152275"/>
              <a:gd name="connsiteY346" fmla="*/ 811552 h 1623511"/>
              <a:gd name="connsiteX347" fmla="*/ 869891 w 1152275"/>
              <a:gd name="connsiteY347" fmla="*/ 832059 h 1623511"/>
              <a:gd name="connsiteX348" fmla="*/ 876218 w 1152275"/>
              <a:gd name="connsiteY348" fmla="*/ 844143 h 1623511"/>
              <a:gd name="connsiteX349" fmla="*/ 885845 w 1152275"/>
              <a:gd name="connsiteY349" fmla="*/ 866941 h 1623511"/>
              <a:gd name="connsiteX350" fmla="*/ 885767 w 1152275"/>
              <a:gd name="connsiteY350" fmla="*/ 879867 h 1623511"/>
              <a:gd name="connsiteX351" fmla="*/ 875457 w 1152275"/>
              <a:gd name="connsiteY351" fmla="*/ 890816 h 1623511"/>
              <a:gd name="connsiteX352" fmla="*/ 858975 w 1152275"/>
              <a:gd name="connsiteY352" fmla="*/ 901373 h 1623511"/>
              <a:gd name="connsiteX353" fmla="*/ 813223 w 1152275"/>
              <a:gd name="connsiteY353" fmla="*/ 947967 h 1623511"/>
              <a:gd name="connsiteX354" fmla="*/ 815351 w 1152275"/>
              <a:gd name="connsiteY354" fmla="*/ 963499 h 1623511"/>
              <a:gd name="connsiteX355" fmla="*/ 821464 w 1152275"/>
              <a:gd name="connsiteY355" fmla="*/ 968846 h 1623511"/>
              <a:gd name="connsiteX356" fmla="*/ 177218 w 1152275"/>
              <a:gd name="connsiteY356" fmla="*/ 968924 h 1623511"/>
              <a:gd name="connsiteX357" fmla="*/ 187743 w 1152275"/>
              <a:gd name="connsiteY357" fmla="*/ 959210 h 1623511"/>
              <a:gd name="connsiteX358" fmla="*/ 197878 w 1152275"/>
              <a:gd name="connsiteY358" fmla="*/ 898611 h 1623511"/>
              <a:gd name="connsiteX359" fmla="*/ 193679 w 1152275"/>
              <a:gd name="connsiteY359" fmla="*/ 891893 h 1623511"/>
              <a:gd name="connsiteX360" fmla="*/ 218088 w 1152275"/>
              <a:gd name="connsiteY360" fmla="*/ 676978 h 1623511"/>
              <a:gd name="connsiteX361" fmla="*/ 232812 w 1152275"/>
              <a:gd name="connsiteY361" fmla="*/ 665423 h 1623511"/>
              <a:gd name="connsiteX362" fmla="*/ 235936 w 1152275"/>
              <a:gd name="connsiteY362" fmla="*/ 656002 h 1623511"/>
              <a:gd name="connsiteX363" fmla="*/ 235175 w 1152275"/>
              <a:gd name="connsiteY363" fmla="*/ 643232 h 1623511"/>
              <a:gd name="connsiteX364" fmla="*/ 224494 w 1152275"/>
              <a:gd name="connsiteY364" fmla="*/ 628699 h 1623511"/>
              <a:gd name="connsiteX365" fmla="*/ 220842 w 1152275"/>
              <a:gd name="connsiteY365" fmla="*/ 628151 h 1623511"/>
              <a:gd name="connsiteX366" fmla="*/ 208032 w 1152275"/>
              <a:gd name="connsiteY366" fmla="*/ 628993 h 1623511"/>
              <a:gd name="connsiteX367" fmla="*/ 203287 w 1152275"/>
              <a:gd name="connsiteY367" fmla="*/ 633126 h 1623511"/>
              <a:gd name="connsiteX368" fmla="*/ 191707 w 1152275"/>
              <a:gd name="connsiteY368" fmla="*/ 655943 h 1623511"/>
              <a:gd name="connsiteX369" fmla="*/ 185302 w 1152275"/>
              <a:gd name="connsiteY369" fmla="*/ 684245 h 1623511"/>
              <a:gd name="connsiteX370" fmla="*/ 155620 w 1152275"/>
              <a:gd name="connsiteY370" fmla="*/ 929518 h 1623511"/>
              <a:gd name="connsiteX371" fmla="*/ 156460 w 1152275"/>
              <a:gd name="connsiteY371" fmla="*/ 960737 h 1623511"/>
              <a:gd name="connsiteX372" fmla="*/ 164623 w 1152275"/>
              <a:gd name="connsiteY372" fmla="*/ 968924 h 1623511"/>
              <a:gd name="connsiteX373" fmla="*/ 774852 w 1152275"/>
              <a:gd name="connsiteY373" fmla="*/ 960659 h 1623511"/>
              <a:gd name="connsiteX374" fmla="*/ 807267 w 1152275"/>
              <a:gd name="connsiteY374" fmla="*/ 940603 h 1623511"/>
              <a:gd name="connsiteX375" fmla="*/ 815430 w 1152275"/>
              <a:gd name="connsiteY375" fmla="*/ 932573 h 1623511"/>
              <a:gd name="connsiteX376" fmla="*/ 823436 w 1152275"/>
              <a:gd name="connsiteY376" fmla="*/ 923250 h 1623511"/>
              <a:gd name="connsiteX377" fmla="*/ 818417 w 1152275"/>
              <a:gd name="connsiteY377" fmla="*/ 917041 h 1623511"/>
              <a:gd name="connsiteX378" fmla="*/ 808868 w 1152275"/>
              <a:gd name="connsiteY378" fmla="*/ 914828 h 1623511"/>
              <a:gd name="connsiteX379" fmla="*/ 759972 w 1152275"/>
              <a:gd name="connsiteY379" fmla="*/ 937939 h 1623511"/>
              <a:gd name="connsiteX380" fmla="*/ 722304 w 1152275"/>
              <a:gd name="connsiteY380" fmla="*/ 937861 h 1623511"/>
              <a:gd name="connsiteX381" fmla="*/ 705432 w 1152275"/>
              <a:gd name="connsiteY381" fmla="*/ 921487 h 1623511"/>
              <a:gd name="connsiteX382" fmla="*/ 689185 w 1152275"/>
              <a:gd name="connsiteY382" fmla="*/ 880083 h 1623511"/>
              <a:gd name="connsiteX383" fmla="*/ 688502 w 1152275"/>
              <a:gd name="connsiteY383" fmla="*/ 867313 h 1623511"/>
              <a:gd name="connsiteX384" fmla="*/ 691333 w 1152275"/>
              <a:gd name="connsiteY384" fmla="*/ 858970 h 1623511"/>
              <a:gd name="connsiteX385" fmla="*/ 703831 w 1152275"/>
              <a:gd name="connsiteY385" fmla="*/ 858049 h 1623511"/>
              <a:gd name="connsiteX386" fmla="*/ 716114 w 1152275"/>
              <a:gd name="connsiteY386" fmla="*/ 863259 h 1623511"/>
              <a:gd name="connsiteX387" fmla="*/ 729002 w 1152275"/>
              <a:gd name="connsiteY387" fmla="*/ 863337 h 1623511"/>
              <a:gd name="connsiteX388" fmla="*/ 753118 w 1152275"/>
              <a:gd name="connsiteY388" fmla="*/ 852624 h 1623511"/>
              <a:gd name="connsiteX389" fmla="*/ 763565 w 1152275"/>
              <a:gd name="connsiteY389" fmla="*/ 851174 h 1623511"/>
              <a:gd name="connsiteX390" fmla="*/ 774246 w 1152275"/>
              <a:gd name="connsiteY390" fmla="*/ 836563 h 1623511"/>
              <a:gd name="connsiteX391" fmla="*/ 773172 w 1152275"/>
              <a:gd name="connsiteY391" fmla="*/ 828141 h 1623511"/>
              <a:gd name="connsiteX392" fmla="*/ 757531 w 1152275"/>
              <a:gd name="connsiteY392" fmla="*/ 800134 h 1623511"/>
              <a:gd name="connsiteX393" fmla="*/ 741362 w 1152275"/>
              <a:gd name="connsiteY393" fmla="*/ 790498 h 1623511"/>
              <a:gd name="connsiteX394" fmla="*/ 728318 w 1152275"/>
              <a:gd name="connsiteY394" fmla="*/ 790419 h 1623511"/>
              <a:gd name="connsiteX395" fmla="*/ 705588 w 1152275"/>
              <a:gd name="connsiteY395" fmla="*/ 800525 h 1623511"/>
              <a:gd name="connsiteX396" fmla="*/ 680418 w 1152275"/>
              <a:gd name="connsiteY396" fmla="*/ 825771 h 1623511"/>
              <a:gd name="connsiteX397" fmla="*/ 664483 w 1152275"/>
              <a:gd name="connsiteY397" fmla="*/ 854543 h 1623511"/>
              <a:gd name="connsiteX398" fmla="*/ 664405 w 1152275"/>
              <a:gd name="connsiteY398" fmla="*/ 892559 h 1623511"/>
              <a:gd name="connsiteX399" fmla="*/ 688892 w 1152275"/>
              <a:gd name="connsiteY399" fmla="*/ 945891 h 1623511"/>
              <a:gd name="connsiteX400" fmla="*/ 700706 w 1152275"/>
              <a:gd name="connsiteY400" fmla="*/ 954078 h 1623511"/>
              <a:gd name="connsiteX401" fmla="*/ 715957 w 1152275"/>
              <a:gd name="connsiteY401" fmla="*/ 962794 h 1623511"/>
              <a:gd name="connsiteX402" fmla="*/ 722519 w 1152275"/>
              <a:gd name="connsiteY402" fmla="*/ 963558 h 1623511"/>
              <a:gd name="connsiteX403" fmla="*/ 765850 w 1152275"/>
              <a:gd name="connsiteY403" fmla="*/ 963558 h 1623511"/>
              <a:gd name="connsiteX404" fmla="*/ 536403 w 1152275"/>
              <a:gd name="connsiteY404" fmla="*/ 957290 h 1623511"/>
              <a:gd name="connsiteX405" fmla="*/ 545718 w 1152275"/>
              <a:gd name="connsiteY405" fmla="*/ 954372 h 1623511"/>
              <a:gd name="connsiteX406" fmla="*/ 558528 w 1152275"/>
              <a:gd name="connsiteY406" fmla="*/ 944736 h 1623511"/>
              <a:gd name="connsiteX407" fmla="*/ 570498 w 1152275"/>
              <a:gd name="connsiteY407" fmla="*/ 923466 h 1623511"/>
              <a:gd name="connsiteX408" fmla="*/ 579949 w 1152275"/>
              <a:gd name="connsiteY408" fmla="*/ 915220 h 1623511"/>
              <a:gd name="connsiteX409" fmla="*/ 598715 w 1152275"/>
              <a:gd name="connsiteY409" fmla="*/ 938919 h 1623511"/>
              <a:gd name="connsiteX410" fmla="*/ 616798 w 1152275"/>
              <a:gd name="connsiteY410" fmla="*/ 950318 h 1623511"/>
              <a:gd name="connsiteX411" fmla="*/ 636032 w 1152275"/>
              <a:gd name="connsiteY411" fmla="*/ 950318 h 1623511"/>
              <a:gd name="connsiteX412" fmla="*/ 652416 w 1152275"/>
              <a:gd name="connsiteY412" fmla="*/ 940525 h 1623511"/>
              <a:gd name="connsiteX413" fmla="*/ 662648 w 1152275"/>
              <a:gd name="connsiteY413" fmla="*/ 929596 h 1623511"/>
              <a:gd name="connsiteX414" fmla="*/ 660656 w 1152275"/>
              <a:gd name="connsiteY414" fmla="*/ 914906 h 1623511"/>
              <a:gd name="connsiteX415" fmla="*/ 647924 w 1152275"/>
              <a:gd name="connsiteY415" fmla="*/ 914828 h 1623511"/>
              <a:gd name="connsiteX416" fmla="*/ 635719 w 1152275"/>
              <a:gd name="connsiteY416" fmla="*/ 920018 h 1623511"/>
              <a:gd name="connsiteX417" fmla="*/ 623125 w 1152275"/>
              <a:gd name="connsiteY417" fmla="*/ 919176 h 1623511"/>
              <a:gd name="connsiteX418" fmla="*/ 604749 w 1152275"/>
              <a:gd name="connsiteY418" fmla="*/ 901353 h 1623511"/>
              <a:gd name="connsiteX419" fmla="*/ 601859 w 1152275"/>
              <a:gd name="connsiteY419" fmla="*/ 892187 h 1623511"/>
              <a:gd name="connsiteX420" fmla="*/ 604749 w 1152275"/>
              <a:gd name="connsiteY420" fmla="*/ 882923 h 1623511"/>
              <a:gd name="connsiteX421" fmla="*/ 613068 w 1152275"/>
              <a:gd name="connsiteY421" fmla="*/ 873659 h 1623511"/>
              <a:gd name="connsiteX422" fmla="*/ 608791 w 1152275"/>
              <a:gd name="connsiteY422" fmla="*/ 861261 h 1623511"/>
              <a:gd name="connsiteX423" fmla="*/ 608713 w 1152275"/>
              <a:gd name="connsiteY423" fmla="*/ 848334 h 1623511"/>
              <a:gd name="connsiteX424" fmla="*/ 623359 w 1152275"/>
              <a:gd name="connsiteY424" fmla="*/ 814059 h 1623511"/>
              <a:gd name="connsiteX425" fmla="*/ 656614 w 1152275"/>
              <a:gd name="connsiteY425" fmla="*/ 699913 h 1623511"/>
              <a:gd name="connsiteX426" fmla="*/ 656458 w 1152275"/>
              <a:gd name="connsiteY426" fmla="*/ 649656 h 1623511"/>
              <a:gd name="connsiteX427" fmla="*/ 642046 w 1152275"/>
              <a:gd name="connsiteY427" fmla="*/ 635202 h 1623511"/>
              <a:gd name="connsiteX428" fmla="*/ 623125 w 1152275"/>
              <a:gd name="connsiteY428" fmla="*/ 635202 h 1623511"/>
              <a:gd name="connsiteX429" fmla="*/ 607717 w 1152275"/>
              <a:gd name="connsiteY429" fmla="*/ 649950 h 1623511"/>
              <a:gd name="connsiteX430" fmla="*/ 593384 w 1152275"/>
              <a:gd name="connsiteY430" fmla="*/ 676508 h 1623511"/>
              <a:gd name="connsiteX431" fmla="*/ 587038 w 1152275"/>
              <a:gd name="connsiteY431" fmla="*/ 695017 h 1623511"/>
              <a:gd name="connsiteX432" fmla="*/ 576903 w 1152275"/>
              <a:gd name="connsiteY432" fmla="*/ 738634 h 1623511"/>
              <a:gd name="connsiteX433" fmla="*/ 563859 w 1152275"/>
              <a:gd name="connsiteY433" fmla="*/ 882609 h 1623511"/>
              <a:gd name="connsiteX434" fmla="*/ 545406 w 1152275"/>
              <a:gd name="connsiteY434" fmla="*/ 920939 h 1623511"/>
              <a:gd name="connsiteX435" fmla="*/ 530682 w 1152275"/>
              <a:gd name="connsiteY435" fmla="*/ 931731 h 1623511"/>
              <a:gd name="connsiteX436" fmla="*/ 517638 w 1152275"/>
              <a:gd name="connsiteY436" fmla="*/ 931731 h 1623511"/>
              <a:gd name="connsiteX437" fmla="*/ 500629 w 1152275"/>
              <a:gd name="connsiteY437" fmla="*/ 921174 h 1623511"/>
              <a:gd name="connsiteX438" fmla="*/ 490944 w 1152275"/>
              <a:gd name="connsiteY438" fmla="*/ 904957 h 1623511"/>
              <a:gd name="connsiteX439" fmla="*/ 490163 w 1152275"/>
              <a:gd name="connsiteY439" fmla="*/ 898376 h 1623511"/>
              <a:gd name="connsiteX440" fmla="*/ 490944 w 1152275"/>
              <a:gd name="connsiteY440" fmla="*/ 879398 h 1623511"/>
              <a:gd name="connsiteX441" fmla="*/ 507483 w 1152275"/>
              <a:gd name="connsiteY441" fmla="*/ 843830 h 1623511"/>
              <a:gd name="connsiteX442" fmla="*/ 529998 w 1152275"/>
              <a:gd name="connsiteY442" fmla="*/ 833958 h 1623511"/>
              <a:gd name="connsiteX443" fmla="*/ 536931 w 1152275"/>
              <a:gd name="connsiteY443" fmla="*/ 834037 h 1623511"/>
              <a:gd name="connsiteX444" fmla="*/ 555013 w 1152275"/>
              <a:gd name="connsiteY444" fmla="*/ 844437 h 1623511"/>
              <a:gd name="connsiteX445" fmla="*/ 563254 w 1152275"/>
              <a:gd name="connsiteY445" fmla="*/ 836250 h 1623511"/>
              <a:gd name="connsiteX446" fmla="*/ 559211 w 1152275"/>
              <a:gd name="connsiteY446" fmla="*/ 830218 h 1623511"/>
              <a:gd name="connsiteX447" fmla="*/ 557610 w 1152275"/>
              <a:gd name="connsiteY447" fmla="*/ 819876 h 1623511"/>
              <a:gd name="connsiteX448" fmla="*/ 543121 w 1152275"/>
              <a:gd name="connsiteY448" fmla="*/ 809104 h 1623511"/>
              <a:gd name="connsiteX449" fmla="*/ 511838 w 1152275"/>
              <a:gd name="connsiteY449" fmla="*/ 808340 h 1623511"/>
              <a:gd name="connsiteX450" fmla="*/ 502602 w 1152275"/>
              <a:gd name="connsiteY450" fmla="*/ 811396 h 1623511"/>
              <a:gd name="connsiteX451" fmla="*/ 482313 w 1152275"/>
              <a:gd name="connsiteY451" fmla="*/ 831745 h 1623511"/>
              <a:gd name="connsiteX452" fmla="*/ 466144 w 1152275"/>
              <a:gd name="connsiteY452" fmla="*/ 873130 h 1623511"/>
              <a:gd name="connsiteX453" fmla="*/ 466144 w 1152275"/>
              <a:gd name="connsiteY453" fmla="*/ 898768 h 1623511"/>
              <a:gd name="connsiteX454" fmla="*/ 490553 w 1152275"/>
              <a:gd name="connsiteY454" fmla="*/ 945813 h 1623511"/>
              <a:gd name="connsiteX455" fmla="*/ 505277 w 1152275"/>
              <a:gd name="connsiteY455" fmla="*/ 956605 h 1623511"/>
              <a:gd name="connsiteX456" fmla="*/ 396881 w 1152275"/>
              <a:gd name="connsiteY456" fmla="*/ 954450 h 1623511"/>
              <a:gd name="connsiteX457" fmla="*/ 408636 w 1152275"/>
              <a:gd name="connsiteY457" fmla="*/ 942072 h 1623511"/>
              <a:gd name="connsiteX458" fmla="*/ 409476 w 1152275"/>
              <a:gd name="connsiteY458" fmla="*/ 935648 h 1623511"/>
              <a:gd name="connsiteX459" fmla="*/ 409476 w 1152275"/>
              <a:gd name="connsiteY459" fmla="*/ 842459 h 1623511"/>
              <a:gd name="connsiteX460" fmla="*/ 406488 w 1152275"/>
              <a:gd name="connsiteY460" fmla="*/ 833273 h 1623511"/>
              <a:gd name="connsiteX461" fmla="*/ 382001 w 1152275"/>
              <a:gd name="connsiteY461" fmla="*/ 815371 h 1623511"/>
              <a:gd name="connsiteX462" fmla="*/ 356537 w 1152275"/>
              <a:gd name="connsiteY462" fmla="*/ 815371 h 1623511"/>
              <a:gd name="connsiteX463" fmla="*/ 329296 w 1152275"/>
              <a:gd name="connsiteY463" fmla="*/ 832039 h 1623511"/>
              <a:gd name="connsiteX464" fmla="*/ 313655 w 1152275"/>
              <a:gd name="connsiteY464" fmla="*/ 845436 h 1623511"/>
              <a:gd name="connsiteX465" fmla="*/ 302446 w 1152275"/>
              <a:gd name="connsiteY465" fmla="*/ 856835 h 1623511"/>
              <a:gd name="connsiteX466" fmla="*/ 287586 w 1152275"/>
              <a:gd name="connsiteY466" fmla="*/ 881082 h 1623511"/>
              <a:gd name="connsiteX467" fmla="*/ 285751 w 1152275"/>
              <a:gd name="connsiteY467" fmla="*/ 867313 h 1623511"/>
              <a:gd name="connsiteX468" fmla="*/ 291707 w 1152275"/>
              <a:gd name="connsiteY468" fmla="*/ 848648 h 1623511"/>
              <a:gd name="connsiteX469" fmla="*/ 290925 w 1152275"/>
              <a:gd name="connsiteY469" fmla="*/ 817428 h 1623511"/>
              <a:gd name="connsiteX470" fmla="*/ 282705 w 1152275"/>
              <a:gd name="connsiteY470" fmla="*/ 809241 h 1623511"/>
              <a:gd name="connsiteX471" fmla="*/ 273390 w 1152275"/>
              <a:gd name="connsiteY471" fmla="*/ 808556 h 1623511"/>
              <a:gd name="connsiteX472" fmla="*/ 260951 w 1152275"/>
              <a:gd name="connsiteY472" fmla="*/ 848726 h 1623511"/>
              <a:gd name="connsiteX473" fmla="*/ 260951 w 1152275"/>
              <a:gd name="connsiteY473" fmla="*/ 935628 h 1623511"/>
              <a:gd name="connsiteX474" fmla="*/ 263939 w 1152275"/>
              <a:gd name="connsiteY474" fmla="*/ 944892 h 1623511"/>
              <a:gd name="connsiteX475" fmla="*/ 269953 w 1152275"/>
              <a:gd name="connsiteY475" fmla="*/ 950259 h 1623511"/>
              <a:gd name="connsiteX476" fmla="*/ 285673 w 1152275"/>
              <a:gd name="connsiteY476" fmla="*/ 947948 h 1623511"/>
              <a:gd name="connsiteX477" fmla="*/ 323282 w 1152275"/>
              <a:gd name="connsiteY477" fmla="*/ 882002 h 1623511"/>
              <a:gd name="connsiteX478" fmla="*/ 360111 w 1152275"/>
              <a:gd name="connsiteY478" fmla="*/ 848648 h 1623511"/>
              <a:gd name="connsiteX479" fmla="*/ 369269 w 1152275"/>
              <a:gd name="connsiteY479" fmla="*/ 845749 h 1623511"/>
              <a:gd name="connsiteX480" fmla="*/ 377588 w 1152275"/>
              <a:gd name="connsiteY480" fmla="*/ 848491 h 1623511"/>
              <a:gd name="connsiteX481" fmla="*/ 378505 w 1152275"/>
              <a:gd name="connsiteY481" fmla="*/ 854915 h 1623511"/>
              <a:gd name="connsiteX482" fmla="*/ 378505 w 1152275"/>
              <a:gd name="connsiteY482" fmla="*/ 892187 h 1623511"/>
              <a:gd name="connsiteX483" fmla="*/ 372471 w 1152275"/>
              <a:gd name="connsiteY483" fmla="*/ 910852 h 1623511"/>
              <a:gd name="connsiteX484" fmla="*/ 373311 w 1152275"/>
              <a:gd name="connsiteY484" fmla="*/ 948261 h 1623511"/>
              <a:gd name="connsiteX485" fmla="*/ 381474 w 1152275"/>
              <a:gd name="connsiteY485" fmla="*/ 956526 h 1623511"/>
              <a:gd name="connsiteX486" fmla="*/ 735172 w 1152275"/>
              <a:gd name="connsiteY486" fmla="*/ 838326 h 1623511"/>
              <a:gd name="connsiteX487" fmla="*/ 722284 w 1152275"/>
              <a:gd name="connsiteY487" fmla="*/ 838404 h 1623511"/>
              <a:gd name="connsiteX488" fmla="*/ 714434 w 1152275"/>
              <a:gd name="connsiteY488" fmla="*/ 830061 h 1623511"/>
              <a:gd name="connsiteX489" fmla="*/ 728455 w 1152275"/>
              <a:gd name="connsiteY489" fmla="*/ 815450 h 1623511"/>
              <a:gd name="connsiteX490" fmla="*/ 737848 w 1152275"/>
              <a:gd name="connsiteY490" fmla="*/ 817585 h 1623511"/>
              <a:gd name="connsiteX491" fmla="*/ 743178 w 1152275"/>
              <a:gd name="connsiteY491" fmla="*/ 823637 h 1623511"/>
              <a:gd name="connsiteX492" fmla="*/ 741050 w 1152275"/>
              <a:gd name="connsiteY492" fmla="*/ 832960 h 1623511"/>
              <a:gd name="connsiteX493" fmla="*/ 602758 w 1152275"/>
              <a:gd name="connsiteY493" fmla="*/ 755694 h 1623511"/>
              <a:gd name="connsiteX494" fmla="*/ 611681 w 1152275"/>
              <a:gd name="connsiteY494" fmla="*/ 713388 h 1623511"/>
              <a:gd name="connsiteX495" fmla="*/ 624413 w 1152275"/>
              <a:gd name="connsiteY495" fmla="*/ 679485 h 1623511"/>
              <a:gd name="connsiteX496" fmla="*/ 625565 w 1152275"/>
              <a:gd name="connsiteY496" fmla="*/ 699835 h 1623511"/>
              <a:gd name="connsiteX497" fmla="*/ 609162 w 1152275"/>
              <a:gd name="connsiteY497" fmla="*/ 753931 h 1623511"/>
              <a:gd name="connsiteX498" fmla="*/ 604671 w 1152275"/>
              <a:gd name="connsiteY498" fmla="*/ 757300 h 1623511"/>
              <a:gd name="connsiteX499" fmla="*/ 276670 w 1152275"/>
              <a:gd name="connsiteY499" fmla="*/ 353499 h 1623511"/>
              <a:gd name="connsiteX500" fmla="*/ 270324 w 1152275"/>
              <a:gd name="connsiteY500" fmla="*/ 349292 h 1623511"/>
              <a:gd name="connsiteX501" fmla="*/ 257748 w 1152275"/>
              <a:gd name="connsiteY501" fmla="*/ 348450 h 1623511"/>
              <a:gd name="connsiteX502" fmla="*/ 245310 w 1152275"/>
              <a:gd name="connsiteY502" fmla="*/ 353346 h 1623511"/>
              <a:gd name="connsiteX503" fmla="*/ 239139 w 1152275"/>
              <a:gd name="connsiteY503" fmla="*/ 349598 h 1623511"/>
              <a:gd name="connsiteX504" fmla="*/ 232949 w 1152275"/>
              <a:gd name="connsiteY504" fmla="*/ 353346 h 1623511"/>
              <a:gd name="connsiteX505" fmla="*/ 226778 w 1152275"/>
              <a:gd name="connsiteY505" fmla="*/ 349598 h 1623511"/>
              <a:gd name="connsiteX506" fmla="*/ 214339 w 1152275"/>
              <a:gd name="connsiteY506" fmla="*/ 354494 h 1623511"/>
              <a:gd name="connsiteX507" fmla="*/ 59507 w 1152275"/>
              <a:gd name="connsiteY507" fmla="*/ 354494 h 1623511"/>
              <a:gd name="connsiteX508" fmla="*/ 51188 w 1152275"/>
              <a:gd name="connsiteY508" fmla="*/ 351664 h 1623511"/>
              <a:gd name="connsiteX509" fmla="*/ 51188 w 1152275"/>
              <a:gd name="connsiteY509" fmla="*/ 345083 h 1623511"/>
              <a:gd name="connsiteX510" fmla="*/ 117171 w 1152275"/>
              <a:gd name="connsiteY510" fmla="*/ 278215 h 1623511"/>
              <a:gd name="connsiteX511" fmla="*/ 133633 w 1152275"/>
              <a:gd name="connsiteY511" fmla="*/ 267735 h 1623511"/>
              <a:gd name="connsiteX512" fmla="*/ 160483 w 1152275"/>
              <a:gd name="connsiteY512" fmla="*/ 240957 h 1623511"/>
              <a:gd name="connsiteX513" fmla="*/ 180323 w 1152275"/>
              <a:gd name="connsiteY513" fmla="*/ 227184 h 1623511"/>
              <a:gd name="connsiteX514" fmla="*/ 201978 w 1152275"/>
              <a:gd name="connsiteY514" fmla="*/ 199183 h 1623511"/>
              <a:gd name="connsiteX515" fmla="*/ 225548 w 1152275"/>
              <a:gd name="connsiteY515" fmla="*/ 181587 h 1623511"/>
              <a:gd name="connsiteX516" fmla="*/ 235936 w 1152275"/>
              <a:gd name="connsiteY516" fmla="*/ 165215 h 1623511"/>
              <a:gd name="connsiteX517" fmla="*/ 262630 w 1152275"/>
              <a:gd name="connsiteY517" fmla="*/ 138285 h 1623511"/>
              <a:gd name="connsiteX518" fmla="*/ 273077 w 1152275"/>
              <a:gd name="connsiteY518" fmla="*/ 121682 h 1623511"/>
              <a:gd name="connsiteX519" fmla="*/ 325938 w 1152275"/>
              <a:gd name="connsiteY519" fmla="*/ 69963 h 1623511"/>
              <a:gd name="connsiteX520" fmla="*/ 328145 w 1152275"/>
              <a:gd name="connsiteY520" fmla="*/ 78456 h 1623511"/>
              <a:gd name="connsiteX521" fmla="*/ 317619 w 1152275"/>
              <a:gd name="connsiteY521" fmla="*/ 152361 h 1623511"/>
              <a:gd name="connsiteX522" fmla="*/ 322579 w 1152275"/>
              <a:gd name="connsiteY522" fmla="*/ 165060 h 1623511"/>
              <a:gd name="connsiteX523" fmla="*/ 303813 w 1152275"/>
              <a:gd name="connsiteY523" fmla="*/ 342175 h 162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</a:cxnLst>
            <a:rect l="l" t="t" r="r" b="b"/>
            <a:pathLst>
              <a:path w="1152275" h="1623511">
                <a:moveTo>
                  <a:pt x="996350" y="1620857"/>
                </a:moveTo>
                <a:cubicBezTo>
                  <a:pt x="1018553" y="1617567"/>
                  <a:pt x="1040599" y="1612278"/>
                  <a:pt x="1063017" y="1610986"/>
                </a:cubicBezTo>
                <a:cubicBezTo>
                  <a:pt x="1067527" y="1610672"/>
                  <a:pt x="1071101" y="1615726"/>
                  <a:pt x="1075690" y="1616117"/>
                </a:cubicBezTo>
                <a:cubicBezTo>
                  <a:pt x="1090101" y="1617195"/>
                  <a:pt x="1104746" y="1616959"/>
                  <a:pt x="1119158" y="1615275"/>
                </a:cubicBezTo>
                <a:cubicBezTo>
                  <a:pt x="1122516" y="1614883"/>
                  <a:pt x="1126871" y="1613277"/>
                  <a:pt x="1127789" y="1610065"/>
                </a:cubicBezTo>
                <a:cubicBezTo>
                  <a:pt x="1134272" y="1586738"/>
                  <a:pt x="1139603" y="1562707"/>
                  <a:pt x="1140599" y="1538460"/>
                </a:cubicBezTo>
                <a:cubicBezTo>
                  <a:pt x="1143957" y="1457746"/>
                  <a:pt x="1142415" y="1376955"/>
                  <a:pt x="1140599" y="1296164"/>
                </a:cubicBezTo>
                <a:cubicBezTo>
                  <a:pt x="1140442" y="1289661"/>
                  <a:pt x="1134877" y="1284001"/>
                  <a:pt x="1134565" y="1277499"/>
                </a:cubicBezTo>
                <a:cubicBezTo>
                  <a:pt x="1132807" y="1231981"/>
                  <a:pt x="1132885" y="1186307"/>
                  <a:pt x="1134487" y="1140770"/>
                </a:cubicBezTo>
                <a:cubicBezTo>
                  <a:pt x="1136693" y="1078644"/>
                  <a:pt x="1143723" y="1016831"/>
                  <a:pt x="1146086" y="954705"/>
                </a:cubicBezTo>
                <a:cubicBezTo>
                  <a:pt x="1146242" y="950278"/>
                  <a:pt x="1141966" y="946381"/>
                  <a:pt x="1141966" y="941935"/>
                </a:cubicBezTo>
                <a:cubicBezTo>
                  <a:pt x="1141888" y="939487"/>
                  <a:pt x="1145481" y="938272"/>
                  <a:pt x="1146008" y="935883"/>
                </a:cubicBezTo>
                <a:cubicBezTo>
                  <a:pt x="1147160" y="929694"/>
                  <a:pt x="1147687" y="923270"/>
                  <a:pt x="1146769" y="917061"/>
                </a:cubicBezTo>
                <a:cubicBezTo>
                  <a:pt x="1146164" y="912635"/>
                  <a:pt x="1142649" y="909109"/>
                  <a:pt x="1141595" y="904761"/>
                </a:cubicBezTo>
                <a:cubicBezTo>
                  <a:pt x="1140599" y="900707"/>
                  <a:pt x="1140755" y="896417"/>
                  <a:pt x="1140677" y="892207"/>
                </a:cubicBezTo>
                <a:cubicBezTo>
                  <a:pt x="1140520" y="877674"/>
                  <a:pt x="1139525" y="863141"/>
                  <a:pt x="1140833" y="848746"/>
                </a:cubicBezTo>
                <a:cubicBezTo>
                  <a:pt x="1141204" y="844241"/>
                  <a:pt x="1145402" y="840715"/>
                  <a:pt x="1145637" y="836270"/>
                </a:cubicBezTo>
                <a:cubicBezTo>
                  <a:pt x="1145793" y="833821"/>
                  <a:pt x="1141966" y="832450"/>
                  <a:pt x="1141966" y="830080"/>
                </a:cubicBezTo>
                <a:cubicBezTo>
                  <a:pt x="1141966" y="827632"/>
                  <a:pt x="1145715" y="826261"/>
                  <a:pt x="1145637" y="823813"/>
                </a:cubicBezTo>
                <a:cubicBezTo>
                  <a:pt x="1145637" y="821443"/>
                  <a:pt x="1142434" y="820052"/>
                  <a:pt x="1141673" y="817761"/>
                </a:cubicBezTo>
                <a:cubicBezTo>
                  <a:pt x="1140970" y="815704"/>
                  <a:pt x="1140970" y="813335"/>
                  <a:pt x="1141673" y="811258"/>
                </a:cubicBezTo>
                <a:cubicBezTo>
                  <a:pt x="1142434" y="808967"/>
                  <a:pt x="1145168" y="807674"/>
                  <a:pt x="1145930" y="805363"/>
                </a:cubicBezTo>
                <a:cubicBezTo>
                  <a:pt x="1146633" y="803307"/>
                  <a:pt x="1146476" y="800937"/>
                  <a:pt x="1145930" y="798782"/>
                </a:cubicBezTo>
                <a:cubicBezTo>
                  <a:pt x="1144719" y="794513"/>
                  <a:pt x="1141282" y="790909"/>
                  <a:pt x="1140833" y="786541"/>
                </a:cubicBezTo>
                <a:cubicBezTo>
                  <a:pt x="1139603" y="776219"/>
                  <a:pt x="1139603" y="765741"/>
                  <a:pt x="1140833" y="755478"/>
                </a:cubicBezTo>
                <a:cubicBezTo>
                  <a:pt x="1141282" y="751052"/>
                  <a:pt x="1145481" y="747448"/>
                  <a:pt x="1145637" y="743021"/>
                </a:cubicBezTo>
                <a:cubicBezTo>
                  <a:pt x="1145793" y="740495"/>
                  <a:pt x="1141595" y="739124"/>
                  <a:pt x="1141673" y="736597"/>
                </a:cubicBezTo>
                <a:cubicBezTo>
                  <a:pt x="1143723" y="672473"/>
                  <a:pt x="1150128" y="608526"/>
                  <a:pt x="1152120" y="544402"/>
                </a:cubicBezTo>
                <a:cubicBezTo>
                  <a:pt x="1152198" y="541875"/>
                  <a:pt x="1147843" y="540661"/>
                  <a:pt x="1147843" y="538134"/>
                </a:cubicBezTo>
                <a:cubicBezTo>
                  <a:pt x="1147843" y="531632"/>
                  <a:pt x="1152276" y="525658"/>
                  <a:pt x="1152120" y="519156"/>
                </a:cubicBezTo>
                <a:cubicBezTo>
                  <a:pt x="1152042" y="514729"/>
                  <a:pt x="1147160" y="511282"/>
                  <a:pt x="1147082" y="506915"/>
                </a:cubicBezTo>
                <a:cubicBezTo>
                  <a:pt x="1147004" y="502488"/>
                  <a:pt x="1151885" y="498885"/>
                  <a:pt x="1151807" y="494438"/>
                </a:cubicBezTo>
                <a:cubicBezTo>
                  <a:pt x="1151807" y="490012"/>
                  <a:pt x="1146925" y="486487"/>
                  <a:pt x="1147004" y="481982"/>
                </a:cubicBezTo>
                <a:cubicBezTo>
                  <a:pt x="1147082" y="473484"/>
                  <a:pt x="1151885" y="465526"/>
                  <a:pt x="1152120" y="456957"/>
                </a:cubicBezTo>
                <a:cubicBezTo>
                  <a:pt x="1152198" y="454585"/>
                  <a:pt x="1148449" y="453440"/>
                  <a:pt x="1147843" y="451144"/>
                </a:cubicBezTo>
                <a:cubicBezTo>
                  <a:pt x="1146691" y="447088"/>
                  <a:pt x="1146925" y="442728"/>
                  <a:pt x="1146925" y="438519"/>
                </a:cubicBezTo>
                <a:cubicBezTo>
                  <a:pt x="1146925" y="434312"/>
                  <a:pt x="1146691" y="429950"/>
                  <a:pt x="1147843" y="425896"/>
                </a:cubicBezTo>
                <a:cubicBezTo>
                  <a:pt x="1148449" y="423448"/>
                  <a:pt x="1152276" y="422147"/>
                  <a:pt x="1152120" y="419623"/>
                </a:cubicBezTo>
                <a:cubicBezTo>
                  <a:pt x="1149894" y="386419"/>
                  <a:pt x="1143567" y="353597"/>
                  <a:pt x="1140755" y="320393"/>
                </a:cubicBezTo>
                <a:cubicBezTo>
                  <a:pt x="1140071" y="312130"/>
                  <a:pt x="1140286" y="303638"/>
                  <a:pt x="1141595" y="295453"/>
                </a:cubicBezTo>
                <a:cubicBezTo>
                  <a:pt x="1141966" y="293004"/>
                  <a:pt x="1145637" y="291780"/>
                  <a:pt x="1145637" y="289332"/>
                </a:cubicBezTo>
                <a:cubicBezTo>
                  <a:pt x="1145637" y="286808"/>
                  <a:pt x="1141438" y="285431"/>
                  <a:pt x="1141673" y="282906"/>
                </a:cubicBezTo>
                <a:cubicBezTo>
                  <a:pt x="1143723" y="264237"/>
                  <a:pt x="1152276" y="246412"/>
                  <a:pt x="1152276" y="227592"/>
                </a:cubicBezTo>
                <a:cubicBezTo>
                  <a:pt x="1152276" y="153227"/>
                  <a:pt x="1148683" y="78785"/>
                  <a:pt x="1141809" y="4647"/>
                </a:cubicBezTo>
                <a:cubicBezTo>
                  <a:pt x="1141517" y="898"/>
                  <a:pt x="1135112" y="898"/>
                  <a:pt x="1131362" y="438"/>
                </a:cubicBezTo>
                <a:cubicBezTo>
                  <a:pt x="1125192" y="-252"/>
                  <a:pt x="1118709" y="-252"/>
                  <a:pt x="1112675" y="1356"/>
                </a:cubicBezTo>
                <a:cubicBezTo>
                  <a:pt x="1110780" y="1891"/>
                  <a:pt x="1111386" y="5565"/>
                  <a:pt x="1109628" y="6406"/>
                </a:cubicBezTo>
                <a:cubicBezTo>
                  <a:pt x="1098791" y="11302"/>
                  <a:pt x="1087660" y="16351"/>
                  <a:pt x="1075905" y="18035"/>
                </a:cubicBezTo>
                <a:cubicBezTo>
                  <a:pt x="1071413" y="18647"/>
                  <a:pt x="1067742" y="12834"/>
                  <a:pt x="1063251" y="12986"/>
                </a:cubicBezTo>
                <a:cubicBezTo>
                  <a:pt x="991019" y="14974"/>
                  <a:pt x="918924" y="21937"/>
                  <a:pt x="846615" y="24232"/>
                </a:cubicBezTo>
                <a:cubicBezTo>
                  <a:pt x="844096" y="24389"/>
                  <a:pt x="842729" y="20255"/>
                  <a:pt x="840210" y="20255"/>
                </a:cubicBezTo>
                <a:cubicBezTo>
                  <a:pt x="837769" y="20255"/>
                  <a:pt x="836460" y="23696"/>
                  <a:pt x="834176" y="24309"/>
                </a:cubicBezTo>
                <a:cubicBezTo>
                  <a:pt x="830056" y="25380"/>
                  <a:pt x="825799" y="25227"/>
                  <a:pt x="821600" y="25227"/>
                </a:cubicBezTo>
                <a:cubicBezTo>
                  <a:pt x="794750" y="25457"/>
                  <a:pt x="767822" y="26757"/>
                  <a:pt x="741050" y="25149"/>
                </a:cubicBezTo>
                <a:cubicBezTo>
                  <a:pt x="734567" y="24767"/>
                  <a:pt x="729002" y="19410"/>
                  <a:pt x="722440" y="19181"/>
                </a:cubicBezTo>
                <a:cubicBezTo>
                  <a:pt x="717930" y="19103"/>
                  <a:pt x="714356" y="24460"/>
                  <a:pt x="709767" y="24230"/>
                </a:cubicBezTo>
                <a:cubicBezTo>
                  <a:pt x="612658" y="20253"/>
                  <a:pt x="515861" y="11071"/>
                  <a:pt x="418771" y="6711"/>
                </a:cubicBezTo>
                <a:cubicBezTo>
                  <a:pt x="391921" y="5487"/>
                  <a:pt x="361946" y="-5072"/>
                  <a:pt x="338142" y="7553"/>
                </a:cubicBezTo>
                <a:cubicBezTo>
                  <a:pt x="300845" y="27215"/>
                  <a:pt x="277432" y="66311"/>
                  <a:pt x="248297" y="96913"/>
                </a:cubicBezTo>
                <a:cubicBezTo>
                  <a:pt x="236620" y="109155"/>
                  <a:pt x="226016" y="122467"/>
                  <a:pt x="215726" y="135932"/>
                </a:cubicBezTo>
                <a:cubicBezTo>
                  <a:pt x="212211" y="140447"/>
                  <a:pt x="210922" y="146644"/>
                  <a:pt x="206880" y="150698"/>
                </a:cubicBezTo>
                <a:cubicBezTo>
                  <a:pt x="198854" y="158654"/>
                  <a:pt x="188114" y="163474"/>
                  <a:pt x="180166" y="171431"/>
                </a:cubicBezTo>
                <a:cubicBezTo>
                  <a:pt x="168801" y="182830"/>
                  <a:pt x="160639" y="197138"/>
                  <a:pt x="149352" y="208537"/>
                </a:cubicBezTo>
                <a:cubicBezTo>
                  <a:pt x="143631" y="214275"/>
                  <a:pt x="135624" y="217029"/>
                  <a:pt x="129532" y="222308"/>
                </a:cubicBezTo>
                <a:cubicBezTo>
                  <a:pt x="119378" y="231182"/>
                  <a:pt x="111137" y="241970"/>
                  <a:pt x="100924" y="250768"/>
                </a:cubicBezTo>
                <a:cubicBezTo>
                  <a:pt x="96570" y="254516"/>
                  <a:pt x="90477" y="255817"/>
                  <a:pt x="86201" y="259644"/>
                </a:cubicBezTo>
                <a:cubicBezTo>
                  <a:pt x="73391" y="270890"/>
                  <a:pt x="61342" y="282979"/>
                  <a:pt x="50036" y="295756"/>
                </a:cubicBezTo>
                <a:cubicBezTo>
                  <a:pt x="45701" y="300653"/>
                  <a:pt x="43709" y="307308"/>
                  <a:pt x="39511" y="312281"/>
                </a:cubicBezTo>
                <a:cubicBezTo>
                  <a:pt x="32794" y="320391"/>
                  <a:pt x="24182" y="326741"/>
                  <a:pt x="17387" y="334773"/>
                </a:cubicBezTo>
                <a:cubicBezTo>
                  <a:pt x="11450" y="341889"/>
                  <a:pt x="4811" y="348928"/>
                  <a:pt x="1530" y="357573"/>
                </a:cubicBezTo>
                <a:cubicBezTo>
                  <a:pt x="-754" y="363541"/>
                  <a:pt x="-227" y="370580"/>
                  <a:pt x="1452" y="376700"/>
                </a:cubicBezTo>
                <a:cubicBezTo>
                  <a:pt x="3366" y="383432"/>
                  <a:pt x="10064" y="388099"/>
                  <a:pt x="11899" y="394831"/>
                </a:cubicBezTo>
                <a:cubicBezTo>
                  <a:pt x="12505" y="397203"/>
                  <a:pt x="8092" y="398734"/>
                  <a:pt x="8014" y="401259"/>
                </a:cubicBezTo>
                <a:cubicBezTo>
                  <a:pt x="8014" y="403631"/>
                  <a:pt x="11821" y="405008"/>
                  <a:pt x="11743" y="407456"/>
                </a:cubicBezTo>
                <a:cubicBezTo>
                  <a:pt x="11665" y="409981"/>
                  <a:pt x="7623" y="411358"/>
                  <a:pt x="7779" y="413959"/>
                </a:cubicBezTo>
                <a:cubicBezTo>
                  <a:pt x="9771" y="442879"/>
                  <a:pt x="16176" y="471415"/>
                  <a:pt x="18226" y="500412"/>
                </a:cubicBezTo>
                <a:cubicBezTo>
                  <a:pt x="18382" y="502939"/>
                  <a:pt x="14262" y="504310"/>
                  <a:pt x="14262" y="506915"/>
                </a:cubicBezTo>
                <a:cubicBezTo>
                  <a:pt x="14262" y="509285"/>
                  <a:pt x="17465" y="510597"/>
                  <a:pt x="18226" y="512967"/>
                </a:cubicBezTo>
                <a:cubicBezTo>
                  <a:pt x="18851" y="515023"/>
                  <a:pt x="18851" y="517393"/>
                  <a:pt x="18226" y="519469"/>
                </a:cubicBezTo>
                <a:cubicBezTo>
                  <a:pt x="17465" y="521761"/>
                  <a:pt x="14106" y="523132"/>
                  <a:pt x="14262" y="525502"/>
                </a:cubicBezTo>
                <a:cubicBezTo>
                  <a:pt x="14418" y="529948"/>
                  <a:pt x="18617" y="533532"/>
                  <a:pt x="19066" y="537978"/>
                </a:cubicBezTo>
                <a:cubicBezTo>
                  <a:pt x="19984" y="546243"/>
                  <a:pt x="19613" y="554724"/>
                  <a:pt x="18304" y="562989"/>
                </a:cubicBezTo>
                <a:cubicBezTo>
                  <a:pt x="17855" y="565359"/>
                  <a:pt x="13891" y="566436"/>
                  <a:pt x="13969" y="568884"/>
                </a:cubicBezTo>
                <a:cubicBezTo>
                  <a:pt x="14184" y="575387"/>
                  <a:pt x="18460" y="581204"/>
                  <a:pt x="19066" y="587706"/>
                </a:cubicBezTo>
                <a:cubicBezTo>
                  <a:pt x="20218" y="600026"/>
                  <a:pt x="19378" y="612580"/>
                  <a:pt x="19144" y="624958"/>
                </a:cubicBezTo>
                <a:cubicBezTo>
                  <a:pt x="19144" y="629169"/>
                  <a:pt x="19457" y="633537"/>
                  <a:pt x="18304" y="637513"/>
                </a:cubicBezTo>
                <a:cubicBezTo>
                  <a:pt x="17621" y="639883"/>
                  <a:pt x="13969" y="641038"/>
                  <a:pt x="13969" y="643408"/>
                </a:cubicBezTo>
                <a:cubicBezTo>
                  <a:pt x="13969" y="649911"/>
                  <a:pt x="18148" y="655943"/>
                  <a:pt x="18226" y="662446"/>
                </a:cubicBezTo>
                <a:cubicBezTo>
                  <a:pt x="18226" y="664835"/>
                  <a:pt x="14262" y="666049"/>
                  <a:pt x="14262" y="668498"/>
                </a:cubicBezTo>
                <a:cubicBezTo>
                  <a:pt x="14184" y="670867"/>
                  <a:pt x="18089" y="672238"/>
                  <a:pt x="17933" y="674687"/>
                </a:cubicBezTo>
                <a:cubicBezTo>
                  <a:pt x="17699" y="679133"/>
                  <a:pt x="13130" y="682658"/>
                  <a:pt x="13208" y="687085"/>
                </a:cubicBezTo>
                <a:cubicBezTo>
                  <a:pt x="13208" y="691687"/>
                  <a:pt x="18304" y="695271"/>
                  <a:pt x="18226" y="699796"/>
                </a:cubicBezTo>
                <a:cubicBezTo>
                  <a:pt x="16176" y="844770"/>
                  <a:pt x="10298" y="989685"/>
                  <a:pt x="6861" y="1134581"/>
                </a:cubicBezTo>
                <a:cubicBezTo>
                  <a:pt x="6490" y="1151170"/>
                  <a:pt x="5573" y="1167779"/>
                  <a:pt x="6861" y="1184231"/>
                </a:cubicBezTo>
                <a:cubicBezTo>
                  <a:pt x="7252" y="1188657"/>
                  <a:pt x="11528" y="1192261"/>
                  <a:pt x="11743" y="1196707"/>
                </a:cubicBezTo>
                <a:cubicBezTo>
                  <a:pt x="11821" y="1199155"/>
                  <a:pt x="8014" y="1200370"/>
                  <a:pt x="7701" y="1202740"/>
                </a:cubicBezTo>
                <a:cubicBezTo>
                  <a:pt x="6334" y="1213081"/>
                  <a:pt x="6783" y="1223559"/>
                  <a:pt x="6783" y="1234037"/>
                </a:cubicBezTo>
                <a:cubicBezTo>
                  <a:pt x="6783" y="1240305"/>
                  <a:pt x="6490" y="1246651"/>
                  <a:pt x="7701" y="1252781"/>
                </a:cubicBezTo>
                <a:cubicBezTo>
                  <a:pt x="8170" y="1255151"/>
                  <a:pt x="11743" y="1256444"/>
                  <a:pt x="11743" y="1258833"/>
                </a:cubicBezTo>
                <a:cubicBezTo>
                  <a:pt x="11743" y="1261281"/>
                  <a:pt x="7779" y="1262496"/>
                  <a:pt x="7779" y="1264866"/>
                </a:cubicBezTo>
                <a:cubicBezTo>
                  <a:pt x="7779" y="1269311"/>
                  <a:pt x="11665" y="1273131"/>
                  <a:pt x="11743" y="1277499"/>
                </a:cubicBezTo>
                <a:cubicBezTo>
                  <a:pt x="11743" y="1279947"/>
                  <a:pt x="7935" y="1281318"/>
                  <a:pt x="8014" y="1283688"/>
                </a:cubicBezTo>
                <a:cubicBezTo>
                  <a:pt x="8306" y="1288134"/>
                  <a:pt x="12817" y="1291718"/>
                  <a:pt x="12817" y="1296164"/>
                </a:cubicBezTo>
                <a:cubicBezTo>
                  <a:pt x="12817" y="1300590"/>
                  <a:pt x="8248" y="1304116"/>
                  <a:pt x="8014" y="1308562"/>
                </a:cubicBezTo>
                <a:cubicBezTo>
                  <a:pt x="7935" y="1311010"/>
                  <a:pt x="11450" y="1312302"/>
                  <a:pt x="12056" y="1314594"/>
                </a:cubicBezTo>
                <a:cubicBezTo>
                  <a:pt x="13130" y="1318727"/>
                  <a:pt x="12973" y="1323016"/>
                  <a:pt x="12973" y="1327227"/>
                </a:cubicBezTo>
                <a:cubicBezTo>
                  <a:pt x="13208" y="1343738"/>
                  <a:pt x="14184" y="1360425"/>
                  <a:pt x="12895" y="1376955"/>
                </a:cubicBezTo>
                <a:cubicBezTo>
                  <a:pt x="12505" y="1381381"/>
                  <a:pt x="8092" y="1384907"/>
                  <a:pt x="8014" y="1389353"/>
                </a:cubicBezTo>
                <a:cubicBezTo>
                  <a:pt x="8014" y="1393779"/>
                  <a:pt x="12817" y="1397383"/>
                  <a:pt x="12817" y="1401810"/>
                </a:cubicBezTo>
                <a:cubicBezTo>
                  <a:pt x="12739" y="1406255"/>
                  <a:pt x="7935" y="1409624"/>
                  <a:pt x="7779" y="1414051"/>
                </a:cubicBezTo>
                <a:cubicBezTo>
                  <a:pt x="7623" y="1418418"/>
                  <a:pt x="11977" y="1422100"/>
                  <a:pt x="12056" y="1426448"/>
                </a:cubicBezTo>
                <a:cubicBezTo>
                  <a:pt x="12056" y="1430894"/>
                  <a:pt x="8014" y="1434714"/>
                  <a:pt x="8014" y="1439081"/>
                </a:cubicBezTo>
                <a:cubicBezTo>
                  <a:pt x="8092" y="1441530"/>
                  <a:pt x="11587" y="1442744"/>
                  <a:pt x="12056" y="1445114"/>
                </a:cubicBezTo>
                <a:cubicBezTo>
                  <a:pt x="13266" y="1451323"/>
                  <a:pt x="13735" y="1457746"/>
                  <a:pt x="12895" y="1463936"/>
                </a:cubicBezTo>
                <a:cubicBezTo>
                  <a:pt x="12368" y="1468381"/>
                  <a:pt x="8248" y="1471887"/>
                  <a:pt x="8014" y="1476412"/>
                </a:cubicBezTo>
                <a:cubicBezTo>
                  <a:pt x="7935" y="1478782"/>
                  <a:pt x="11743" y="1480016"/>
                  <a:pt x="12056" y="1482464"/>
                </a:cubicBezTo>
                <a:cubicBezTo>
                  <a:pt x="13422" y="1492785"/>
                  <a:pt x="13891" y="1503264"/>
                  <a:pt x="12895" y="1513664"/>
                </a:cubicBezTo>
                <a:cubicBezTo>
                  <a:pt x="12427" y="1518188"/>
                  <a:pt x="7486" y="1521773"/>
                  <a:pt x="7779" y="1526375"/>
                </a:cubicBezTo>
                <a:cubicBezTo>
                  <a:pt x="9849" y="1552699"/>
                  <a:pt x="9849" y="1580236"/>
                  <a:pt x="19827" y="1604640"/>
                </a:cubicBezTo>
                <a:cubicBezTo>
                  <a:pt x="23870" y="1614511"/>
                  <a:pt x="37383" y="1616646"/>
                  <a:pt x="46756" y="1621543"/>
                </a:cubicBezTo>
                <a:cubicBezTo>
                  <a:pt x="48669" y="1622620"/>
                  <a:pt x="51110" y="1622306"/>
                  <a:pt x="53317" y="1622306"/>
                </a:cubicBezTo>
                <a:cubicBezTo>
                  <a:pt x="57515" y="1622306"/>
                  <a:pt x="61792" y="1622541"/>
                  <a:pt x="65834" y="1621464"/>
                </a:cubicBezTo>
                <a:cubicBezTo>
                  <a:pt x="68197" y="1620857"/>
                  <a:pt x="69407" y="1617488"/>
                  <a:pt x="71848" y="1617488"/>
                </a:cubicBezTo>
                <a:cubicBezTo>
                  <a:pt x="74289" y="1617488"/>
                  <a:pt x="75520" y="1621014"/>
                  <a:pt x="77882" y="1621464"/>
                </a:cubicBezTo>
                <a:cubicBezTo>
                  <a:pt x="84053" y="1622698"/>
                  <a:pt x="90477" y="1623227"/>
                  <a:pt x="96648" y="1622306"/>
                </a:cubicBezTo>
                <a:cubicBezTo>
                  <a:pt x="101003" y="1621699"/>
                  <a:pt x="104576" y="1618174"/>
                  <a:pt x="108852" y="1617116"/>
                </a:cubicBezTo>
                <a:cubicBezTo>
                  <a:pt x="112973" y="1616117"/>
                  <a:pt x="117249" y="1616196"/>
                  <a:pt x="121428" y="1616196"/>
                </a:cubicBezTo>
                <a:cubicBezTo>
                  <a:pt x="125627" y="1616196"/>
                  <a:pt x="129903" y="1616117"/>
                  <a:pt x="133945" y="1617116"/>
                </a:cubicBezTo>
                <a:cubicBezTo>
                  <a:pt x="138300" y="1618174"/>
                  <a:pt x="141795" y="1622228"/>
                  <a:pt x="146228" y="1622306"/>
                </a:cubicBezTo>
                <a:cubicBezTo>
                  <a:pt x="214339" y="1623991"/>
                  <a:pt x="282548" y="1623834"/>
                  <a:pt x="350660" y="1622306"/>
                </a:cubicBezTo>
                <a:cubicBezTo>
                  <a:pt x="355092" y="1622228"/>
                  <a:pt x="358666" y="1617723"/>
                  <a:pt x="363098" y="1617488"/>
                </a:cubicBezTo>
                <a:cubicBezTo>
                  <a:pt x="365461" y="1617332"/>
                  <a:pt x="366906" y="1621307"/>
                  <a:pt x="369269" y="1621171"/>
                </a:cubicBezTo>
                <a:cubicBezTo>
                  <a:pt x="373702" y="1620935"/>
                  <a:pt x="377275" y="1616352"/>
                  <a:pt x="381708" y="1616411"/>
                </a:cubicBezTo>
                <a:cubicBezTo>
                  <a:pt x="386199" y="1616411"/>
                  <a:pt x="389792" y="1621621"/>
                  <a:pt x="394362" y="1621464"/>
                </a:cubicBezTo>
                <a:cubicBezTo>
                  <a:pt x="497564" y="1617410"/>
                  <a:pt x="600609" y="1609066"/>
                  <a:pt x="703909" y="1603798"/>
                </a:cubicBezTo>
                <a:cubicBezTo>
                  <a:pt x="714219" y="1603269"/>
                  <a:pt x="724589" y="1602721"/>
                  <a:pt x="734801" y="1603876"/>
                </a:cubicBezTo>
                <a:cubicBezTo>
                  <a:pt x="739234" y="1604405"/>
                  <a:pt x="742807" y="1608538"/>
                  <a:pt x="747240" y="1608772"/>
                </a:cubicBezTo>
                <a:cubicBezTo>
                  <a:pt x="749681" y="1608851"/>
                  <a:pt x="750970" y="1605482"/>
                  <a:pt x="753274" y="1604797"/>
                </a:cubicBezTo>
                <a:cubicBezTo>
                  <a:pt x="755402" y="1604033"/>
                  <a:pt x="757765" y="1604405"/>
                  <a:pt x="760050" y="1604640"/>
                </a:cubicBezTo>
                <a:cubicBezTo>
                  <a:pt x="815586" y="1609909"/>
                  <a:pt x="870965" y="1617410"/>
                  <a:pt x="926638" y="1621464"/>
                </a:cubicBezTo>
                <a:cubicBezTo>
                  <a:pt x="929157" y="1621621"/>
                  <a:pt x="930465" y="1617116"/>
                  <a:pt x="932984" y="1617175"/>
                </a:cubicBezTo>
                <a:cubicBezTo>
                  <a:pt x="939467" y="1617410"/>
                  <a:pt x="945267" y="1622228"/>
                  <a:pt x="951750" y="1622228"/>
                </a:cubicBezTo>
                <a:cubicBezTo>
                  <a:pt x="956163" y="1622228"/>
                  <a:pt x="959678" y="1618174"/>
                  <a:pt x="963954" y="1617116"/>
                </a:cubicBezTo>
                <a:cubicBezTo>
                  <a:pt x="968075" y="1616117"/>
                  <a:pt x="972332" y="1616196"/>
                  <a:pt x="976530" y="1616196"/>
                </a:cubicBezTo>
                <a:cubicBezTo>
                  <a:pt x="980728" y="1616196"/>
                  <a:pt x="985005" y="1616196"/>
                  <a:pt x="989047" y="1617116"/>
                </a:cubicBezTo>
                <a:moveTo>
                  <a:pt x="1020232" y="1584055"/>
                </a:moveTo>
                <a:cubicBezTo>
                  <a:pt x="1015975" y="1582449"/>
                  <a:pt x="1012070" y="1579159"/>
                  <a:pt x="1007500" y="1579081"/>
                </a:cubicBezTo>
                <a:cubicBezTo>
                  <a:pt x="1003087" y="1579081"/>
                  <a:pt x="999494" y="1583605"/>
                  <a:pt x="995062" y="1583899"/>
                </a:cubicBezTo>
                <a:cubicBezTo>
                  <a:pt x="992699" y="1584055"/>
                  <a:pt x="991332" y="1580079"/>
                  <a:pt x="988891" y="1580158"/>
                </a:cubicBezTo>
                <a:cubicBezTo>
                  <a:pt x="986528" y="1580236"/>
                  <a:pt x="985161" y="1583448"/>
                  <a:pt x="982857" y="1584134"/>
                </a:cubicBezTo>
                <a:cubicBezTo>
                  <a:pt x="980807" y="1584819"/>
                  <a:pt x="978444" y="1584819"/>
                  <a:pt x="976296" y="1584134"/>
                </a:cubicBezTo>
                <a:cubicBezTo>
                  <a:pt x="974011" y="1583448"/>
                  <a:pt x="972722" y="1580236"/>
                  <a:pt x="970281" y="1580158"/>
                </a:cubicBezTo>
                <a:cubicBezTo>
                  <a:pt x="967919" y="1580079"/>
                  <a:pt x="966532" y="1583899"/>
                  <a:pt x="964091" y="1583899"/>
                </a:cubicBezTo>
                <a:cubicBezTo>
                  <a:pt x="961728" y="1583820"/>
                  <a:pt x="960361" y="1580608"/>
                  <a:pt x="958077" y="1579923"/>
                </a:cubicBezTo>
                <a:cubicBezTo>
                  <a:pt x="956007" y="1579237"/>
                  <a:pt x="953644" y="1579237"/>
                  <a:pt x="951594" y="1579923"/>
                </a:cubicBezTo>
                <a:cubicBezTo>
                  <a:pt x="949231" y="1580687"/>
                  <a:pt x="947786" y="1584663"/>
                  <a:pt x="945345" y="1584055"/>
                </a:cubicBezTo>
                <a:cubicBezTo>
                  <a:pt x="938628" y="1582371"/>
                  <a:pt x="933961" y="1574948"/>
                  <a:pt x="927106" y="1573812"/>
                </a:cubicBezTo>
                <a:cubicBezTo>
                  <a:pt x="922674" y="1573028"/>
                  <a:pt x="918944" y="1578082"/>
                  <a:pt x="914511" y="1578845"/>
                </a:cubicBezTo>
                <a:cubicBezTo>
                  <a:pt x="910391" y="1579551"/>
                  <a:pt x="906056" y="1579081"/>
                  <a:pt x="902014" y="1578003"/>
                </a:cubicBezTo>
                <a:cubicBezTo>
                  <a:pt x="899651" y="1577396"/>
                  <a:pt x="898343" y="1574028"/>
                  <a:pt x="895980" y="1573949"/>
                </a:cubicBezTo>
                <a:cubicBezTo>
                  <a:pt x="893539" y="1573871"/>
                  <a:pt x="892172" y="1577709"/>
                  <a:pt x="889731" y="1577709"/>
                </a:cubicBezTo>
                <a:cubicBezTo>
                  <a:pt x="887368" y="1577709"/>
                  <a:pt x="885982" y="1573871"/>
                  <a:pt x="883541" y="1573949"/>
                </a:cubicBezTo>
                <a:cubicBezTo>
                  <a:pt x="881178" y="1574028"/>
                  <a:pt x="879811" y="1577239"/>
                  <a:pt x="877527" y="1577925"/>
                </a:cubicBezTo>
                <a:cubicBezTo>
                  <a:pt x="875457" y="1578630"/>
                  <a:pt x="873094" y="1578630"/>
                  <a:pt x="871043" y="1577925"/>
                </a:cubicBezTo>
                <a:cubicBezTo>
                  <a:pt x="868681" y="1577239"/>
                  <a:pt x="867372" y="1573949"/>
                  <a:pt x="865009" y="1573949"/>
                </a:cubicBezTo>
                <a:cubicBezTo>
                  <a:pt x="862412" y="1573949"/>
                  <a:pt x="861045" y="1578082"/>
                  <a:pt x="858526" y="1577925"/>
                </a:cubicBezTo>
                <a:cubicBezTo>
                  <a:pt x="827556" y="1575868"/>
                  <a:pt x="797054" y="1569523"/>
                  <a:pt x="766084" y="1567446"/>
                </a:cubicBezTo>
                <a:cubicBezTo>
                  <a:pt x="763565" y="1567290"/>
                  <a:pt x="762198" y="1571422"/>
                  <a:pt x="759679" y="1571422"/>
                </a:cubicBezTo>
                <a:cubicBezTo>
                  <a:pt x="757238" y="1571422"/>
                  <a:pt x="755930" y="1568210"/>
                  <a:pt x="753645" y="1567446"/>
                </a:cubicBezTo>
                <a:cubicBezTo>
                  <a:pt x="751517" y="1566761"/>
                  <a:pt x="749154" y="1566761"/>
                  <a:pt x="747084" y="1567446"/>
                </a:cubicBezTo>
                <a:cubicBezTo>
                  <a:pt x="744799" y="1568210"/>
                  <a:pt x="743432" y="1571422"/>
                  <a:pt x="741069" y="1571422"/>
                </a:cubicBezTo>
                <a:cubicBezTo>
                  <a:pt x="738629" y="1571422"/>
                  <a:pt x="737320" y="1568073"/>
                  <a:pt x="735035" y="1567368"/>
                </a:cubicBezTo>
                <a:cubicBezTo>
                  <a:pt x="730993" y="1566310"/>
                  <a:pt x="726639" y="1566526"/>
                  <a:pt x="722440" y="1566526"/>
                </a:cubicBezTo>
                <a:cubicBezTo>
                  <a:pt x="718262" y="1566526"/>
                  <a:pt x="713985" y="1566310"/>
                  <a:pt x="709943" y="1567368"/>
                </a:cubicBezTo>
                <a:cubicBezTo>
                  <a:pt x="707580" y="1568073"/>
                  <a:pt x="706272" y="1571422"/>
                  <a:pt x="703909" y="1571422"/>
                </a:cubicBezTo>
                <a:cubicBezTo>
                  <a:pt x="701468" y="1571422"/>
                  <a:pt x="700257" y="1567446"/>
                  <a:pt x="697895" y="1567446"/>
                </a:cubicBezTo>
                <a:cubicBezTo>
                  <a:pt x="693462" y="1567446"/>
                  <a:pt x="689654" y="1571364"/>
                  <a:pt x="685299" y="1571422"/>
                </a:cubicBezTo>
                <a:cubicBezTo>
                  <a:pt x="682858" y="1571501"/>
                  <a:pt x="681492" y="1567682"/>
                  <a:pt x="679129" y="1567760"/>
                </a:cubicBezTo>
                <a:cubicBezTo>
                  <a:pt x="676688" y="1567838"/>
                  <a:pt x="675380" y="1571129"/>
                  <a:pt x="673095" y="1571814"/>
                </a:cubicBezTo>
                <a:cubicBezTo>
                  <a:pt x="668975" y="1572891"/>
                  <a:pt x="664698" y="1572656"/>
                  <a:pt x="660519" y="1572735"/>
                </a:cubicBezTo>
                <a:cubicBezTo>
                  <a:pt x="646089" y="1572891"/>
                  <a:pt x="631521" y="1573871"/>
                  <a:pt x="617188" y="1572578"/>
                </a:cubicBezTo>
                <a:cubicBezTo>
                  <a:pt x="612755" y="1572186"/>
                  <a:pt x="609182" y="1567917"/>
                  <a:pt x="604749" y="1567760"/>
                </a:cubicBezTo>
                <a:cubicBezTo>
                  <a:pt x="602308" y="1567603"/>
                  <a:pt x="601019" y="1570972"/>
                  <a:pt x="598715" y="1571736"/>
                </a:cubicBezTo>
                <a:cubicBezTo>
                  <a:pt x="596665" y="1572343"/>
                  <a:pt x="594224" y="1572421"/>
                  <a:pt x="592174" y="1571736"/>
                </a:cubicBezTo>
                <a:cubicBezTo>
                  <a:pt x="589791" y="1570972"/>
                  <a:pt x="588424" y="1567212"/>
                  <a:pt x="585905" y="1567525"/>
                </a:cubicBezTo>
                <a:cubicBezTo>
                  <a:pt x="569288" y="1569366"/>
                  <a:pt x="553412" y="1575947"/>
                  <a:pt x="536872" y="1577925"/>
                </a:cubicBezTo>
                <a:cubicBezTo>
                  <a:pt x="534353" y="1578160"/>
                  <a:pt x="532889" y="1574028"/>
                  <a:pt x="530370" y="1573949"/>
                </a:cubicBezTo>
                <a:cubicBezTo>
                  <a:pt x="528007" y="1573871"/>
                  <a:pt x="526562" y="1577709"/>
                  <a:pt x="524199" y="1577709"/>
                </a:cubicBezTo>
                <a:cubicBezTo>
                  <a:pt x="521758" y="1577709"/>
                  <a:pt x="520391" y="1573871"/>
                  <a:pt x="518028" y="1573949"/>
                </a:cubicBezTo>
                <a:cubicBezTo>
                  <a:pt x="515587" y="1574028"/>
                  <a:pt x="514279" y="1577239"/>
                  <a:pt x="511994" y="1577925"/>
                </a:cubicBezTo>
                <a:cubicBezTo>
                  <a:pt x="509866" y="1578630"/>
                  <a:pt x="507503" y="1578630"/>
                  <a:pt x="505433" y="1577925"/>
                </a:cubicBezTo>
                <a:cubicBezTo>
                  <a:pt x="503148" y="1577239"/>
                  <a:pt x="501782" y="1573871"/>
                  <a:pt x="499419" y="1573949"/>
                </a:cubicBezTo>
                <a:cubicBezTo>
                  <a:pt x="494986" y="1574106"/>
                  <a:pt x="491393" y="1578689"/>
                  <a:pt x="486980" y="1578689"/>
                </a:cubicBezTo>
                <a:cubicBezTo>
                  <a:pt x="482547" y="1578689"/>
                  <a:pt x="479052" y="1574184"/>
                  <a:pt x="474619" y="1573949"/>
                </a:cubicBezTo>
                <a:cubicBezTo>
                  <a:pt x="472256" y="1573792"/>
                  <a:pt x="470811" y="1577709"/>
                  <a:pt x="468448" y="1577709"/>
                </a:cubicBezTo>
                <a:cubicBezTo>
                  <a:pt x="466007" y="1577709"/>
                  <a:pt x="464621" y="1573949"/>
                  <a:pt x="462258" y="1573949"/>
                </a:cubicBezTo>
                <a:cubicBezTo>
                  <a:pt x="459817" y="1573949"/>
                  <a:pt x="458451" y="1577709"/>
                  <a:pt x="456010" y="1577709"/>
                </a:cubicBezTo>
                <a:cubicBezTo>
                  <a:pt x="453647" y="1577709"/>
                  <a:pt x="452260" y="1573949"/>
                  <a:pt x="449819" y="1573949"/>
                </a:cubicBezTo>
                <a:cubicBezTo>
                  <a:pt x="447457" y="1573949"/>
                  <a:pt x="446011" y="1577709"/>
                  <a:pt x="443649" y="1577709"/>
                </a:cubicBezTo>
                <a:cubicBezTo>
                  <a:pt x="441208" y="1577709"/>
                  <a:pt x="439841" y="1573871"/>
                  <a:pt x="437478" y="1573949"/>
                </a:cubicBezTo>
                <a:cubicBezTo>
                  <a:pt x="435037" y="1574028"/>
                  <a:pt x="433729" y="1577239"/>
                  <a:pt x="431444" y="1577925"/>
                </a:cubicBezTo>
                <a:cubicBezTo>
                  <a:pt x="429316" y="1578630"/>
                  <a:pt x="426953" y="1578630"/>
                  <a:pt x="424883" y="1577925"/>
                </a:cubicBezTo>
                <a:cubicBezTo>
                  <a:pt x="422598" y="1577161"/>
                  <a:pt x="421309" y="1574497"/>
                  <a:pt x="419005" y="1573655"/>
                </a:cubicBezTo>
                <a:cubicBezTo>
                  <a:pt x="416955" y="1572950"/>
                  <a:pt x="414514" y="1572950"/>
                  <a:pt x="412444" y="1573655"/>
                </a:cubicBezTo>
                <a:cubicBezTo>
                  <a:pt x="410159" y="1574497"/>
                  <a:pt x="408949" y="1577318"/>
                  <a:pt x="406664" y="1578003"/>
                </a:cubicBezTo>
                <a:cubicBezTo>
                  <a:pt x="402622" y="1579159"/>
                  <a:pt x="398267" y="1578924"/>
                  <a:pt x="394069" y="1578924"/>
                </a:cubicBezTo>
                <a:cubicBezTo>
                  <a:pt x="282548" y="1579237"/>
                  <a:pt x="171028" y="1580001"/>
                  <a:pt x="59507" y="1578924"/>
                </a:cubicBezTo>
                <a:cubicBezTo>
                  <a:pt x="54469" y="1578845"/>
                  <a:pt x="45018" y="1580530"/>
                  <a:pt x="44940" y="1575555"/>
                </a:cubicBezTo>
                <a:cubicBezTo>
                  <a:pt x="43651" y="1507318"/>
                  <a:pt x="53629" y="1439297"/>
                  <a:pt x="55543" y="1371119"/>
                </a:cubicBezTo>
                <a:cubicBezTo>
                  <a:pt x="55699" y="1366614"/>
                  <a:pt x="51188" y="1362932"/>
                  <a:pt x="51110" y="1358427"/>
                </a:cubicBezTo>
                <a:cubicBezTo>
                  <a:pt x="51032" y="1354059"/>
                  <a:pt x="55309" y="1350240"/>
                  <a:pt x="55152" y="1345873"/>
                </a:cubicBezTo>
                <a:cubicBezTo>
                  <a:pt x="54996" y="1341368"/>
                  <a:pt x="50817" y="1337842"/>
                  <a:pt x="50270" y="1333396"/>
                </a:cubicBezTo>
                <a:cubicBezTo>
                  <a:pt x="49431" y="1327207"/>
                  <a:pt x="49821" y="1320783"/>
                  <a:pt x="51110" y="1314594"/>
                </a:cubicBezTo>
                <a:cubicBezTo>
                  <a:pt x="51579" y="1312204"/>
                  <a:pt x="54625" y="1311068"/>
                  <a:pt x="55387" y="1308777"/>
                </a:cubicBezTo>
                <a:cubicBezTo>
                  <a:pt x="56148" y="1306701"/>
                  <a:pt x="55992" y="1304253"/>
                  <a:pt x="55387" y="1302196"/>
                </a:cubicBezTo>
                <a:cubicBezTo>
                  <a:pt x="54235" y="1297907"/>
                  <a:pt x="50349" y="1294303"/>
                  <a:pt x="50270" y="1289877"/>
                </a:cubicBezTo>
                <a:cubicBezTo>
                  <a:pt x="48591" y="1211220"/>
                  <a:pt x="49899" y="1132505"/>
                  <a:pt x="50192" y="1053770"/>
                </a:cubicBezTo>
                <a:cubicBezTo>
                  <a:pt x="50192" y="1049559"/>
                  <a:pt x="50036" y="1045191"/>
                  <a:pt x="51110" y="1041137"/>
                </a:cubicBezTo>
                <a:cubicBezTo>
                  <a:pt x="51716" y="1038845"/>
                  <a:pt x="55074" y="1037553"/>
                  <a:pt x="55152" y="1035105"/>
                </a:cubicBezTo>
                <a:cubicBezTo>
                  <a:pt x="55152" y="1032735"/>
                  <a:pt x="51872" y="1031344"/>
                  <a:pt x="51110" y="1029052"/>
                </a:cubicBezTo>
                <a:cubicBezTo>
                  <a:pt x="50505" y="1026996"/>
                  <a:pt x="50583" y="1024626"/>
                  <a:pt x="51110" y="1022472"/>
                </a:cubicBezTo>
                <a:cubicBezTo>
                  <a:pt x="52262" y="1018261"/>
                  <a:pt x="56148" y="1014677"/>
                  <a:pt x="56148" y="1010231"/>
                </a:cubicBezTo>
                <a:cubicBezTo>
                  <a:pt x="56226" y="1005804"/>
                  <a:pt x="51423" y="1002279"/>
                  <a:pt x="51423" y="997833"/>
                </a:cubicBezTo>
                <a:cubicBezTo>
                  <a:pt x="51423" y="993406"/>
                  <a:pt x="55914" y="989803"/>
                  <a:pt x="56304" y="985376"/>
                </a:cubicBezTo>
                <a:cubicBezTo>
                  <a:pt x="57515" y="970902"/>
                  <a:pt x="57515" y="956370"/>
                  <a:pt x="56304" y="941915"/>
                </a:cubicBezTo>
                <a:cubicBezTo>
                  <a:pt x="55914" y="937469"/>
                  <a:pt x="51423" y="933885"/>
                  <a:pt x="51423" y="929439"/>
                </a:cubicBezTo>
                <a:cubicBezTo>
                  <a:pt x="51423" y="925013"/>
                  <a:pt x="56383" y="921487"/>
                  <a:pt x="56148" y="917041"/>
                </a:cubicBezTo>
                <a:cubicBezTo>
                  <a:pt x="55914" y="910461"/>
                  <a:pt x="50954" y="904879"/>
                  <a:pt x="50270" y="898376"/>
                </a:cubicBezTo>
                <a:cubicBezTo>
                  <a:pt x="48982" y="886057"/>
                  <a:pt x="49665" y="873522"/>
                  <a:pt x="50270" y="861124"/>
                </a:cubicBezTo>
                <a:cubicBezTo>
                  <a:pt x="53473" y="794865"/>
                  <a:pt x="59194" y="728763"/>
                  <a:pt x="61557" y="662504"/>
                </a:cubicBezTo>
                <a:cubicBezTo>
                  <a:pt x="61714" y="659978"/>
                  <a:pt x="57593" y="658528"/>
                  <a:pt x="57593" y="656002"/>
                </a:cubicBezTo>
                <a:cubicBezTo>
                  <a:pt x="57593" y="653632"/>
                  <a:pt x="60874" y="652241"/>
                  <a:pt x="61557" y="649950"/>
                </a:cubicBezTo>
                <a:cubicBezTo>
                  <a:pt x="62260" y="647815"/>
                  <a:pt x="62104" y="645445"/>
                  <a:pt x="61714" y="643154"/>
                </a:cubicBezTo>
                <a:cubicBezTo>
                  <a:pt x="58589" y="624704"/>
                  <a:pt x="52418" y="606724"/>
                  <a:pt x="51052" y="588059"/>
                </a:cubicBezTo>
                <a:cubicBezTo>
                  <a:pt x="50505" y="581478"/>
                  <a:pt x="55777" y="575504"/>
                  <a:pt x="56304" y="569002"/>
                </a:cubicBezTo>
                <a:cubicBezTo>
                  <a:pt x="57535" y="552491"/>
                  <a:pt x="57593" y="535804"/>
                  <a:pt x="56304" y="519273"/>
                </a:cubicBezTo>
                <a:cubicBezTo>
                  <a:pt x="55934" y="514847"/>
                  <a:pt x="51657" y="511322"/>
                  <a:pt x="51423" y="506876"/>
                </a:cubicBezTo>
                <a:cubicBezTo>
                  <a:pt x="51345" y="504427"/>
                  <a:pt x="54859" y="503135"/>
                  <a:pt x="55465" y="500765"/>
                </a:cubicBezTo>
                <a:cubicBezTo>
                  <a:pt x="56539" y="496711"/>
                  <a:pt x="56910" y="492343"/>
                  <a:pt x="56304" y="488210"/>
                </a:cubicBezTo>
                <a:cubicBezTo>
                  <a:pt x="55543" y="483862"/>
                  <a:pt x="51657" y="480258"/>
                  <a:pt x="51423" y="475754"/>
                </a:cubicBezTo>
                <a:cubicBezTo>
                  <a:pt x="51267" y="473298"/>
                  <a:pt x="55855" y="471768"/>
                  <a:pt x="55309" y="469320"/>
                </a:cubicBezTo>
                <a:cubicBezTo>
                  <a:pt x="53493" y="460751"/>
                  <a:pt x="46853" y="453635"/>
                  <a:pt x="44783" y="445067"/>
                </a:cubicBezTo>
                <a:cubicBezTo>
                  <a:pt x="43338" y="438870"/>
                  <a:pt x="43866" y="432213"/>
                  <a:pt x="44861" y="425863"/>
                </a:cubicBezTo>
                <a:cubicBezTo>
                  <a:pt x="45330" y="423491"/>
                  <a:pt x="48904" y="422267"/>
                  <a:pt x="48904" y="419819"/>
                </a:cubicBezTo>
                <a:cubicBezTo>
                  <a:pt x="48982" y="417447"/>
                  <a:pt x="45701" y="416070"/>
                  <a:pt x="44940" y="413774"/>
                </a:cubicBezTo>
                <a:cubicBezTo>
                  <a:pt x="44256" y="411634"/>
                  <a:pt x="44100" y="409185"/>
                  <a:pt x="44861" y="407043"/>
                </a:cubicBezTo>
                <a:cubicBezTo>
                  <a:pt x="47986" y="397708"/>
                  <a:pt x="50290" y="387533"/>
                  <a:pt x="56383" y="379807"/>
                </a:cubicBezTo>
                <a:cubicBezTo>
                  <a:pt x="58374" y="377359"/>
                  <a:pt x="62788" y="379501"/>
                  <a:pt x="65834" y="380342"/>
                </a:cubicBezTo>
                <a:cubicBezTo>
                  <a:pt x="68138" y="381031"/>
                  <a:pt x="69427" y="384319"/>
                  <a:pt x="71868" y="384396"/>
                </a:cubicBezTo>
                <a:cubicBezTo>
                  <a:pt x="74309" y="384474"/>
                  <a:pt x="75676" y="380647"/>
                  <a:pt x="78039" y="380723"/>
                </a:cubicBezTo>
                <a:cubicBezTo>
                  <a:pt x="80479" y="380723"/>
                  <a:pt x="81788" y="383937"/>
                  <a:pt x="84072" y="384701"/>
                </a:cubicBezTo>
                <a:cubicBezTo>
                  <a:pt x="86123" y="385312"/>
                  <a:pt x="88564" y="385391"/>
                  <a:pt x="90633" y="384701"/>
                </a:cubicBezTo>
                <a:cubicBezTo>
                  <a:pt x="92918" y="383859"/>
                  <a:pt x="94227" y="381182"/>
                  <a:pt x="96511" y="380418"/>
                </a:cubicBezTo>
                <a:cubicBezTo>
                  <a:pt x="98562" y="379728"/>
                  <a:pt x="100924" y="379883"/>
                  <a:pt x="102994" y="380418"/>
                </a:cubicBezTo>
                <a:cubicBezTo>
                  <a:pt x="107251" y="381566"/>
                  <a:pt x="110844" y="385391"/>
                  <a:pt x="115277" y="385543"/>
                </a:cubicBezTo>
                <a:cubicBezTo>
                  <a:pt x="160659" y="387149"/>
                  <a:pt x="206196" y="388297"/>
                  <a:pt x="251500" y="385543"/>
                </a:cubicBezTo>
                <a:cubicBezTo>
                  <a:pt x="277510" y="384014"/>
                  <a:pt x="303150" y="378122"/>
                  <a:pt x="328691" y="372844"/>
                </a:cubicBezTo>
                <a:cubicBezTo>
                  <a:pt x="331894" y="372155"/>
                  <a:pt x="336561" y="371085"/>
                  <a:pt x="337244" y="367869"/>
                </a:cubicBezTo>
                <a:cubicBezTo>
                  <a:pt x="344801" y="333900"/>
                  <a:pt x="349214" y="299319"/>
                  <a:pt x="352808" y="264740"/>
                </a:cubicBezTo>
                <a:cubicBezTo>
                  <a:pt x="353100" y="262061"/>
                  <a:pt x="348375" y="260608"/>
                  <a:pt x="348609" y="258007"/>
                </a:cubicBezTo>
                <a:cubicBezTo>
                  <a:pt x="352573" y="206212"/>
                  <a:pt x="361185" y="154876"/>
                  <a:pt x="365227" y="103157"/>
                </a:cubicBezTo>
                <a:cubicBezTo>
                  <a:pt x="365383" y="100480"/>
                  <a:pt x="360657" y="99027"/>
                  <a:pt x="360970" y="96424"/>
                </a:cubicBezTo>
                <a:cubicBezTo>
                  <a:pt x="362786" y="81811"/>
                  <a:pt x="369503" y="68042"/>
                  <a:pt x="371339" y="53429"/>
                </a:cubicBezTo>
                <a:cubicBezTo>
                  <a:pt x="371710" y="50904"/>
                  <a:pt x="366770" y="49373"/>
                  <a:pt x="367453" y="46925"/>
                </a:cubicBezTo>
                <a:cubicBezTo>
                  <a:pt x="368449" y="43252"/>
                  <a:pt x="371788" y="40040"/>
                  <a:pt x="375303" y="38585"/>
                </a:cubicBezTo>
                <a:cubicBezTo>
                  <a:pt x="379267" y="36979"/>
                  <a:pt x="383915" y="37666"/>
                  <a:pt x="388035" y="38585"/>
                </a:cubicBezTo>
                <a:cubicBezTo>
                  <a:pt x="390417" y="39043"/>
                  <a:pt x="391628" y="42565"/>
                  <a:pt x="394069" y="42641"/>
                </a:cubicBezTo>
                <a:cubicBezTo>
                  <a:pt x="396588" y="42641"/>
                  <a:pt x="397955" y="38585"/>
                  <a:pt x="400474" y="38740"/>
                </a:cubicBezTo>
                <a:cubicBezTo>
                  <a:pt x="405199" y="38967"/>
                  <a:pt x="409164" y="43099"/>
                  <a:pt x="413909" y="43636"/>
                </a:cubicBezTo>
                <a:cubicBezTo>
                  <a:pt x="475224" y="50673"/>
                  <a:pt x="536716" y="57101"/>
                  <a:pt x="598266" y="61538"/>
                </a:cubicBezTo>
                <a:cubicBezTo>
                  <a:pt x="600785" y="61694"/>
                  <a:pt x="602152" y="57865"/>
                  <a:pt x="604593" y="57178"/>
                </a:cubicBezTo>
                <a:cubicBezTo>
                  <a:pt x="608635" y="56106"/>
                  <a:pt x="612990" y="55877"/>
                  <a:pt x="617110" y="56259"/>
                </a:cubicBezTo>
                <a:cubicBezTo>
                  <a:pt x="631677" y="57636"/>
                  <a:pt x="645932" y="62149"/>
                  <a:pt x="660519" y="62533"/>
                </a:cubicBezTo>
                <a:cubicBezTo>
                  <a:pt x="734801" y="64215"/>
                  <a:pt x="809181" y="62762"/>
                  <a:pt x="883560" y="62454"/>
                </a:cubicBezTo>
                <a:cubicBezTo>
                  <a:pt x="887739" y="62454"/>
                  <a:pt x="892016" y="62611"/>
                  <a:pt x="896136" y="61612"/>
                </a:cubicBezTo>
                <a:cubicBezTo>
                  <a:pt x="900413" y="60541"/>
                  <a:pt x="903927" y="56484"/>
                  <a:pt x="908340" y="56408"/>
                </a:cubicBezTo>
                <a:cubicBezTo>
                  <a:pt x="973171" y="54728"/>
                  <a:pt x="1049758" y="18995"/>
                  <a:pt x="1102853" y="56332"/>
                </a:cubicBezTo>
                <a:cubicBezTo>
                  <a:pt x="1142590" y="84332"/>
                  <a:pt x="1112772" y="153264"/>
                  <a:pt x="1115135" y="201925"/>
                </a:cubicBezTo>
                <a:cubicBezTo>
                  <a:pt x="1115447" y="208503"/>
                  <a:pt x="1110780" y="214548"/>
                  <a:pt x="1110702" y="221127"/>
                </a:cubicBezTo>
                <a:cubicBezTo>
                  <a:pt x="1110702" y="223651"/>
                  <a:pt x="1115135" y="224952"/>
                  <a:pt x="1114901" y="227476"/>
                </a:cubicBezTo>
                <a:cubicBezTo>
                  <a:pt x="1112987" y="248133"/>
                  <a:pt x="1105742" y="268177"/>
                  <a:pt x="1104375" y="288911"/>
                </a:cubicBezTo>
                <a:cubicBezTo>
                  <a:pt x="1103926" y="295492"/>
                  <a:pt x="1109492" y="301381"/>
                  <a:pt x="1109570" y="307962"/>
                </a:cubicBezTo>
                <a:cubicBezTo>
                  <a:pt x="1109570" y="312398"/>
                  <a:pt x="1104766" y="315994"/>
                  <a:pt x="1104766" y="320432"/>
                </a:cubicBezTo>
                <a:cubicBezTo>
                  <a:pt x="1104766" y="324871"/>
                  <a:pt x="1109414" y="328390"/>
                  <a:pt x="1109648" y="332826"/>
                </a:cubicBezTo>
                <a:cubicBezTo>
                  <a:pt x="1111093" y="359757"/>
                  <a:pt x="1109941" y="386687"/>
                  <a:pt x="1109726" y="413618"/>
                </a:cubicBezTo>
                <a:cubicBezTo>
                  <a:pt x="1109726" y="417827"/>
                  <a:pt x="1109941" y="422187"/>
                  <a:pt x="1108808" y="426241"/>
                </a:cubicBezTo>
                <a:cubicBezTo>
                  <a:pt x="1108125" y="428536"/>
                  <a:pt x="1104532" y="429684"/>
                  <a:pt x="1104532" y="432132"/>
                </a:cubicBezTo>
                <a:cubicBezTo>
                  <a:pt x="1104532" y="438560"/>
                  <a:pt x="1108808" y="444603"/>
                  <a:pt x="1108730" y="451107"/>
                </a:cubicBezTo>
                <a:cubicBezTo>
                  <a:pt x="1108730" y="453479"/>
                  <a:pt x="1104766" y="454550"/>
                  <a:pt x="1104453" y="456998"/>
                </a:cubicBezTo>
                <a:cubicBezTo>
                  <a:pt x="1103009" y="467250"/>
                  <a:pt x="1102618" y="477810"/>
                  <a:pt x="1103614" y="488210"/>
                </a:cubicBezTo>
                <a:cubicBezTo>
                  <a:pt x="1104083" y="492578"/>
                  <a:pt x="1107734" y="496162"/>
                  <a:pt x="1108808" y="500451"/>
                </a:cubicBezTo>
                <a:cubicBezTo>
                  <a:pt x="1109804" y="504584"/>
                  <a:pt x="1110331" y="508873"/>
                  <a:pt x="1109648" y="513006"/>
                </a:cubicBezTo>
                <a:cubicBezTo>
                  <a:pt x="1108964" y="517432"/>
                  <a:pt x="1104981" y="521036"/>
                  <a:pt x="1104766" y="525482"/>
                </a:cubicBezTo>
                <a:cubicBezTo>
                  <a:pt x="1104688" y="527989"/>
                  <a:pt x="1108886" y="529458"/>
                  <a:pt x="1108730" y="531984"/>
                </a:cubicBezTo>
                <a:cubicBezTo>
                  <a:pt x="1106582" y="588979"/>
                  <a:pt x="1102325" y="645817"/>
                  <a:pt x="1098127" y="702734"/>
                </a:cubicBezTo>
                <a:cubicBezTo>
                  <a:pt x="1096760" y="722319"/>
                  <a:pt x="1092171" y="741611"/>
                  <a:pt x="1091937" y="761275"/>
                </a:cubicBezTo>
                <a:cubicBezTo>
                  <a:pt x="1091859" y="767856"/>
                  <a:pt x="1097131" y="773732"/>
                  <a:pt x="1097209" y="780313"/>
                </a:cubicBezTo>
                <a:cubicBezTo>
                  <a:pt x="1098888" y="879691"/>
                  <a:pt x="1098810" y="979148"/>
                  <a:pt x="1097209" y="1078546"/>
                </a:cubicBezTo>
                <a:cubicBezTo>
                  <a:pt x="1097209" y="1083070"/>
                  <a:pt x="1092640" y="1086576"/>
                  <a:pt x="1092405" y="1091022"/>
                </a:cubicBezTo>
                <a:cubicBezTo>
                  <a:pt x="1092249" y="1093548"/>
                  <a:pt x="1096526" y="1094998"/>
                  <a:pt x="1096369" y="1097524"/>
                </a:cubicBezTo>
                <a:cubicBezTo>
                  <a:pt x="1094319" y="1128509"/>
                  <a:pt x="1087680" y="1159122"/>
                  <a:pt x="1085766" y="1190107"/>
                </a:cubicBezTo>
                <a:cubicBezTo>
                  <a:pt x="1085454" y="1194533"/>
                  <a:pt x="1089808" y="1198431"/>
                  <a:pt x="1089886" y="1202876"/>
                </a:cubicBezTo>
                <a:cubicBezTo>
                  <a:pt x="1089964" y="1205325"/>
                  <a:pt x="1086156" y="1206696"/>
                  <a:pt x="1086234" y="1209144"/>
                </a:cubicBezTo>
                <a:cubicBezTo>
                  <a:pt x="1086234" y="1211514"/>
                  <a:pt x="1089730" y="1212826"/>
                  <a:pt x="1090199" y="1215196"/>
                </a:cubicBezTo>
                <a:cubicBezTo>
                  <a:pt x="1091116" y="1219329"/>
                  <a:pt x="1091175" y="1223755"/>
                  <a:pt x="1090199" y="1227888"/>
                </a:cubicBezTo>
                <a:cubicBezTo>
                  <a:pt x="1089652" y="1230414"/>
                  <a:pt x="1085766" y="1231726"/>
                  <a:pt x="1085922" y="1234253"/>
                </a:cubicBezTo>
                <a:cubicBezTo>
                  <a:pt x="1087894" y="1271505"/>
                  <a:pt x="1094378" y="1308385"/>
                  <a:pt x="1096369" y="1345559"/>
                </a:cubicBezTo>
                <a:cubicBezTo>
                  <a:pt x="1096526" y="1348086"/>
                  <a:pt x="1092932" y="1349457"/>
                  <a:pt x="1092093" y="1351905"/>
                </a:cubicBezTo>
                <a:cubicBezTo>
                  <a:pt x="1091409" y="1353981"/>
                  <a:pt x="1091566" y="1356351"/>
                  <a:pt x="1092093" y="1358407"/>
                </a:cubicBezTo>
                <a:cubicBezTo>
                  <a:pt x="1093323" y="1362697"/>
                  <a:pt x="1096760" y="1366301"/>
                  <a:pt x="1097209" y="1370727"/>
                </a:cubicBezTo>
                <a:cubicBezTo>
                  <a:pt x="1098439" y="1380990"/>
                  <a:pt x="1098439" y="1391468"/>
                  <a:pt x="1097209" y="1401712"/>
                </a:cubicBezTo>
                <a:cubicBezTo>
                  <a:pt x="1096760" y="1406158"/>
                  <a:pt x="1092640" y="1409742"/>
                  <a:pt x="1092405" y="1414188"/>
                </a:cubicBezTo>
                <a:cubicBezTo>
                  <a:pt x="1092249" y="1416636"/>
                  <a:pt x="1096135" y="1418007"/>
                  <a:pt x="1096057" y="1420377"/>
                </a:cubicBezTo>
                <a:cubicBezTo>
                  <a:pt x="1096057" y="1422825"/>
                  <a:pt x="1092093" y="1424059"/>
                  <a:pt x="1092093" y="1426429"/>
                </a:cubicBezTo>
                <a:cubicBezTo>
                  <a:pt x="1092093" y="1430875"/>
                  <a:pt x="1096057" y="1434694"/>
                  <a:pt x="1096057" y="1439062"/>
                </a:cubicBezTo>
                <a:cubicBezTo>
                  <a:pt x="1096057" y="1441569"/>
                  <a:pt x="1092015" y="1443038"/>
                  <a:pt x="1092093" y="1445564"/>
                </a:cubicBezTo>
                <a:cubicBezTo>
                  <a:pt x="1094163" y="1489006"/>
                  <a:pt x="1101934" y="1532094"/>
                  <a:pt x="1102540" y="1575536"/>
                </a:cubicBezTo>
                <a:cubicBezTo>
                  <a:pt x="1102618" y="1578532"/>
                  <a:pt x="1096975" y="1578297"/>
                  <a:pt x="1094085" y="1577905"/>
                </a:cubicBezTo>
                <a:cubicBezTo>
                  <a:pt x="1091722" y="1577612"/>
                  <a:pt x="1090491" y="1574478"/>
                  <a:pt x="1088207" y="1573636"/>
                </a:cubicBezTo>
                <a:cubicBezTo>
                  <a:pt x="1086156" y="1572931"/>
                  <a:pt x="1083794" y="1573009"/>
                  <a:pt x="1081646" y="1573636"/>
                </a:cubicBezTo>
                <a:cubicBezTo>
                  <a:pt x="1079361" y="1574400"/>
                  <a:pt x="1078072" y="1577612"/>
                  <a:pt x="1075631" y="1577690"/>
                </a:cubicBezTo>
                <a:cubicBezTo>
                  <a:pt x="1073112" y="1577690"/>
                  <a:pt x="1071726" y="1573401"/>
                  <a:pt x="1069207" y="1573714"/>
                </a:cubicBezTo>
                <a:moveTo>
                  <a:pt x="830602" y="966868"/>
                </a:moveTo>
                <a:cubicBezTo>
                  <a:pt x="842748" y="954842"/>
                  <a:pt x="854172" y="942150"/>
                  <a:pt x="866923" y="930830"/>
                </a:cubicBezTo>
                <a:cubicBezTo>
                  <a:pt x="876003" y="922643"/>
                  <a:pt x="884303" y="905114"/>
                  <a:pt x="895980" y="908561"/>
                </a:cubicBezTo>
                <a:cubicBezTo>
                  <a:pt x="913828" y="913849"/>
                  <a:pt x="918104" y="939173"/>
                  <a:pt x="932984" y="950259"/>
                </a:cubicBezTo>
                <a:cubicBezTo>
                  <a:pt x="938003" y="954078"/>
                  <a:pt x="946712" y="953863"/>
                  <a:pt x="951887" y="950259"/>
                </a:cubicBezTo>
                <a:cubicBezTo>
                  <a:pt x="955929" y="947360"/>
                  <a:pt x="956007" y="940015"/>
                  <a:pt x="953878" y="935491"/>
                </a:cubicBezTo>
                <a:cubicBezTo>
                  <a:pt x="946477" y="919725"/>
                  <a:pt x="933824" y="906955"/>
                  <a:pt x="924666" y="892109"/>
                </a:cubicBezTo>
                <a:cubicBezTo>
                  <a:pt x="923982" y="891051"/>
                  <a:pt x="923669" y="889132"/>
                  <a:pt x="924666" y="888289"/>
                </a:cubicBezTo>
                <a:cubicBezTo>
                  <a:pt x="936558" y="878027"/>
                  <a:pt x="950071" y="869781"/>
                  <a:pt x="962197" y="859753"/>
                </a:cubicBezTo>
                <a:cubicBezTo>
                  <a:pt x="968075" y="854935"/>
                  <a:pt x="972566" y="848589"/>
                  <a:pt x="978444" y="843771"/>
                </a:cubicBezTo>
                <a:cubicBezTo>
                  <a:pt x="984165" y="839168"/>
                  <a:pt x="990336" y="835114"/>
                  <a:pt x="996741" y="831589"/>
                </a:cubicBezTo>
                <a:cubicBezTo>
                  <a:pt x="1003615" y="827926"/>
                  <a:pt x="1012011" y="826927"/>
                  <a:pt x="1018182" y="822266"/>
                </a:cubicBezTo>
                <a:cubicBezTo>
                  <a:pt x="1024899" y="817134"/>
                  <a:pt x="1030543" y="810397"/>
                  <a:pt x="1034585" y="802974"/>
                </a:cubicBezTo>
                <a:cubicBezTo>
                  <a:pt x="1035717" y="800761"/>
                  <a:pt x="1033667" y="798018"/>
                  <a:pt x="1032300" y="795942"/>
                </a:cubicBezTo>
                <a:cubicBezTo>
                  <a:pt x="1030777" y="793729"/>
                  <a:pt x="1028863" y="791124"/>
                  <a:pt x="1026266" y="790595"/>
                </a:cubicBezTo>
                <a:cubicBezTo>
                  <a:pt x="1020096" y="789205"/>
                  <a:pt x="1013066" y="787834"/>
                  <a:pt x="1007344" y="790595"/>
                </a:cubicBezTo>
                <a:cubicBezTo>
                  <a:pt x="992250" y="797705"/>
                  <a:pt x="979283" y="808712"/>
                  <a:pt x="966005" y="818975"/>
                </a:cubicBezTo>
                <a:cubicBezTo>
                  <a:pt x="950363" y="830981"/>
                  <a:pt x="939311" y="850646"/>
                  <a:pt x="920701" y="857148"/>
                </a:cubicBezTo>
                <a:cubicBezTo>
                  <a:pt x="913301" y="859753"/>
                  <a:pt x="908184" y="847198"/>
                  <a:pt x="903693" y="840774"/>
                </a:cubicBezTo>
                <a:cubicBezTo>
                  <a:pt x="899260" y="834350"/>
                  <a:pt x="898889" y="825713"/>
                  <a:pt x="894378" y="819289"/>
                </a:cubicBezTo>
                <a:cubicBezTo>
                  <a:pt x="888891" y="811474"/>
                  <a:pt x="881647" y="804893"/>
                  <a:pt x="874168" y="798919"/>
                </a:cubicBezTo>
                <a:cubicBezTo>
                  <a:pt x="871649" y="796941"/>
                  <a:pt x="868212" y="796021"/>
                  <a:pt x="865009" y="796021"/>
                </a:cubicBezTo>
                <a:cubicBezTo>
                  <a:pt x="861807" y="796021"/>
                  <a:pt x="858526" y="797235"/>
                  <a:pt x="855793" y="798919"/>
                </a:cubicBezTo>
                <a:cubicBezTo>
                  <a:pt x="853488" y="800388"/>
                  <a:pt x="851516" y="802523"/>
                  <a:pt x="850442" y="804971"/>
                </a:cubicBezTo>
                <a:cubicBezTo>
                  <a:pt x="849602" y="807028"/>
                  <a:pt x="849231" y="809790"/>
                  <a:pt x="850442" y="811552"/>
                </a:cubicBezTo>
                <a:cubicBezTo>
                  <a:pt x="855929" y="819210"/>
                  <a:pt x="864014" y="824636"/>
                  <a:pt x="869891" y="832059"/>
                </a:cubicBezTo>
                <a:cubicBezTo>
                  <a:pt x="872723" y="835643"/>
                  <a:pt x="874324" y="840010"/>
                  <a:pt x="876218" y="844143"/>
                </a:cubicBezTo>
                <a:cubicBezTo>
                  <a:pt x="879655" y="851644"/>
                  <a:pt x="883697" y="858989"/>
                  <a:pt x="885845" y="866941"/>
                </a:cubicBezTo>
                <a:cubicBezTo>
                  <a:pt x="886900" y="871152"/>
                  <a:pt x="887446" y="875970"/>
                  <a:pt x="885767" y="879867"/>
                </a:cubicBezTo>
                <a:cubicBezTo>
                  <a:pt x="883775" y="884549"/>
                  <a:pt x="879342" y="887761"/>
                  <a:pt x="875457" y="890816"/>
                </a:cubicBezTo>
                <a:cubicBezTo>
                  <a:pt x="870340" y="894949"/>
                  <a:pt x="863799" y="896927"/>
                  <a:pt x="858975" y="901373"/>
                </a:cubicBezTo>
                <a:cubicBezTo>
                  <a:pt x="842885" y="916062"/>
                  <a:pt x="825721" y="930144"/>
                  <a:pt x="813223" y="947967"/>
                </a:cubicBezTo>
                <a:cubicBezTo>
                  <a:pt x="810235" y="952257"/>
                  <a:pt x="813438" y="958681"/>
                  <a:pt x="815351" y="963499"/>
                </a:cubicBezTo>
                <a:cubicBezTo>
                  <a:pt x="816347" y="966025"/>
                  <a:pt x="818788" y="968317"/>
                  <a:pt x="821464" y="968846"/>
                </a:cubicBezTo>
                <a:moveTo>
                  <a:pt x="177218" y="968924"/>
                </a:moveTo>
                <a:cubicBezTo>
                  <a:pt x="180713" y="965712"/>
                  <a:pt x="186435" y="963812"/>
                  <a:pt x="187743" y="959210"/>
                </a:cubicBezTo>
                <a:cubicBezTo>
                  <a:pt x="193523" y="939545"/>
                  <a:pt x="196120" y="919039"/>
                  <a:pt x="197878" y="898611"/>
                </a:cubicBezTo>
                <a:cubicBezTo>
                  <a:pt x="198112" y="896026"/>
                  <a:pt x="193464" y="894557"/>
                  <a:pt x="193679" y="891893"/>
                </a:cubicBezTo>
                <a:cubicBezTo>
                  <a:pt x="200240" y="820131"/>
                  <a:pt x="205806" y="747977"/>
                  <a:pt x="218088" y="676978"/>
                </a:cubicBezTo>
                <a:cubicBezTo>
                  <a:pt x="219162" y="670770"/>
                  <a:pt x="228770" y="670162"/>
                  <a:pt x="232812" y="665423"/>
                </a:cubicBezTo>
                <a:cubicBezTo>
                  <a:pt x="234960" y="662896"/>
                  <a:pt x="235644" y="659292"/>
                  <a:pt x="235936" y="656002"/>
                </a:cubicBezTo>
                <a:cubicBezTo>
                  <a:pt x="236405" y="651732"/>
                  <a:pt x="236854" y="647129"/>
                  <a:pt x="235175" y="643232"/>
                </a:cubicBezTo>
                <a:cubicBezTo>
                  <a:pt x="232890" y="637728"/>
                  <a:pt x="228614" y="633047"/>
                  <a:pt x="224494" y="628699"/>
                </a:cubicBezTo>
                <a:cubicBezTo>
                  <a:pt x="223654" y="627779"/>
                  <a:pt x="222053" y="628151"/>
                  <a:pt x="220842" y="628151"/>
                </a:cubicBezTo>
                <a:cubicBezTo>
                  <a:pt x="216565" y="628229"/>
                  <a:pt x="212152" y="627779"/>
                  <a:pt x="208032" y="628993"/>
                </a:cubicBezTo>
                <a:cubicBezTo>
                  <a:pt x="206040" y="629541"/>
                  <a:pt x="204361" y="631304"/>
                  <a:pt x="203287" y="633126"/>
                </a:cubicBezTo>
                <a:cubicBezTo>
                  <a:pt x="198873" y="640412"/>
                  <a:pt x="194597" y="647893"/>
                  <a:pt x="191707" y="655943"/>
                </a:cubicBezTo>
                <a:cubicBezTo>
                  <a:pt x="188505" y="665031"/>
                  <a:pt x="186591" y="674608"/>
                  <a:pt x="185302" y="684245"/>
                </a:cubicBezTo>
                <a:cubicBezTo>
                  <a:pt x="174543" y="765878"/>
                  <a:pt x="164173" y="847590"/>
                  <a:pt x="155620" y="929518"/>
                </a:cubicBezTo>
                <a:cubicBezTo>
                  <a:pt x="154547" y="939839"/>
                  <a:pt x="154097" y="950553"/>
                  <a:pt x="156460" y="960737"/>
                </a:cubicBezTo>
                <a:cubicBezTo>
                  <a:pt x="157300" y="964478"/>
                  <a:pt x="161030" y="967455"/>
                  <a:pt x="164623" y="968924"/>
                </a:cubicBezTo>
                <a:moveTo>
                  <a:pt x="774852" y="960659"/>
                </a:moveTo>
                <a:cubicBezTo>
                  <a:pt x="785689" y="954000"/>
                  <a:pt x="796820" y="947791"/>
                  <a:pt x="807267" y="940603"/>
                </a:cubicBezTo>
                <a:cubicBezTo>
                  <a:pt x="810392" y="938390"/>
                  <a:pt x="812832" y="935334"/>
                  <a:pt x="815430" y="932573"/>
                </a:cubicBezTo>
                <a:cubicBezTo>
                  <a:pt x="818183" y="929596"/>
                  <a:pt x="822674" y="927304"/>
                  <a:pt x="823436" y="923250"/>
                </a:cubicBezTo>
                <a:cubicBezTo>
                  <a:pt x="823983" y="920645"/>
                  <a:pt x="820702" y="918354"/>
                  <a:pt x="818417" y="917041"/>
                </a:cubicBezTo>
                <a:cubicBezTo>
                  <a:pt x="815586" y="915357"/>
                  <a:pt x="811934" y="913673"/>
                  <a:pt x="808868" y="914828"/>
                </a:cubicBezTo>
                <a:cubicBezTo>
                  <a:pt x="791938" y="920880"/>
                  <a:pt x="777449" y="933337"/>
                  <a:pt x="759972" y="937939"/>
                </a:cubicBezTo>
                <a:cubicBezTo>
                  <a:pt x="747845" y="941152"/>
                  <a:pt x="734352" y="941445"/>
                  <a:pt x="722304" y="937861"/>
                </a:cubicBezTo>
                <a:cubicBezTo>
                  <a:pt x="714825" y="935628"/>
                  <a:pt x="709338" y="928284"/>
                  <a:pt x="705432" y="921487"/>
                </a:cubicBezTo>
                <a:cubicBezTo>
                  <a:pt x="698031" y="908619"/>
                  <a:pt x="693618" y="894243"/>
                  <a:pt x="689185" y="880083"/>
                </a:cubicBezTo>
                <a:cubicBezTo>
                  <a:pt x="687975" y="876029"/>
                  <a:pt x="688053" y="871602"/>
                  <a:pt x="688502" y="867313"/>
                </a:cubicBezTo>
                <a:cubicBezTo>
                  <a:pt x="688814" y="864414"/>
                  <a:pt x="688814" y="860497"/>
                  <a:pt x="691333" y="858970"/>
                </a:cubicBezTo>
                <a:cubicBezTo>
                  <a:pt x="694907" y="856835"/>
                  <a:pt x="699711" y="857363"/>
                  <a:pt x="703831" y="858049"/>
                </a:cubicBezTo>
                <a:cubicBezTo>
                  <a:pt x="708264" y="858813"/>
                  <a:pt x="711778" y="862338"/>
                  <a:pt x="716114" y="863259"/>
                </a:cubicBezTo>
                <a:cubicBezTo>
                  <a:pt x="720312" y="864179"/>
                  <a:pt x="724881" y="864551"/>
                  <a:pt x="729002" y="863337"/>
                </a:cubicBezTo>
                <a:cubicBezTo>
                  <a:pt x="737476" y="860967"/>
                  <a:pt x="744799" y="855542"/>
                  <a:pt x="753118" y="852624"/>
                </a:cubicBezTo>
                <a:cubicBezTo>
                  <a:pt x="756398" y="851409"/>
                  <a:pt x="760734" y="853309"/>
                  <a:pt x="763565" y="851174"/>
                </a:cubicBezTo>
                <a:cubicBezTo>
                  <a:pt x="768369" y="847492"/>
                  <a:pt x="771962" y="842145"/>
                  <a:pt x="774246" y="836563"/>
                </a:cubicBezTo>
                <a:cubicBezTo>
                  <a:pt x="775320" y="833958"/>
                  <a:pt x="774403" y="830668"/>
                  <a:pt x="773172" y="828141"/>
                </a:cubicBezTo>
                <a:cubicBezTo>
                  <a:pt x="768759" y="818427"/>
                  <a:pt x="764483" y="808321"/>
                  <a:pt x="757531" y="800134"/>
                </a:cubicBezTo>
                <a:cubicBezTo>
                  <a:pt x="753489" y="795316"/>
                  <a:pt x="747318" y="792495"/>
                  <a:pt x="741362" y="790498"/>
                </a:cubicBezTo>
                <a:cubicBezTo>
                  <a:pt x="737242" y="789127"/>
                  <a:pt x="732516" y="789283"/>
                  <a:pt x="728318" y="790419"/>
                </a:cubicBezTo>
                <a:cubicBezTo>
                  <a:pt x="720312" y="792711"/>
                  <a:pt x="712227" y="795551"/>
                  <a:pt x="705588" y="800525"/>
                </a:cubicBezTo>
                <a:cubicBezTo>
                  <a:pt x="695981" y="807557"/>
                  <a:pt x="687584" y="816292"/>
                  <a:pt x="680418" y="825771"/>
                </a:cubicBezTo>
                <a:cubicBezTo>
                  <a:pt x="673778" y="834487"/>
                  <a:pt x="667002" y="843908"/>
                  <a:pt x="664483" y="854543"/>
                </a:cubicBezTo>
                <a:cubicBezTo>
                  <a:pt x="661496" y="866863"/>
                  <a:pt x="661203" y="880318"/>
                  <a:pt x="664405" y="892559"/>
                </a:cubicBezTo>
                <a:cubicBezTo>
                  <a:pt x="669502" y="911459"/>
                  <a:pt x="678973" y="929047"/>
                  <a:pt x="688892" y="945891"/>
                </a:cubicBezTo>
                <a:cubicBezTo>
                  <a:pt x="691333" y="950024"/>
                  <a:pt x="696664" y="951552"/>
                  <a:pt x="700706" y="954078"/>
                </a:cubicBezTo>
                <a:cubicBezTo>
                  <a:pt x="705666" y="957212"/>
                  <a:pt x="710548" y="960424"/>
                  <a:pt x="715957" y="962794"/>
                </a:cubicBezTo>
                <a:cubicBezTo>
                  <a:pt x="717949" y="963636"/>
                  <a:pt x="720312" y="963479"/>
                  <a:pt x="722519" y="963558"/>
                </a:cubicBezTo>
                <a:cubicBezTo>
                  <a:pt x="736930" y="963793"/>
                  <a:pt x="751439" y="964321"/>
                  <a:pt x="765850" y="963558"/>
                </a:cubicBezTo>
                <a:moveTo>
                  <a:pt x="536403" y="957290"/>
                </a:moveTo>
                <a:cubicBezTo>
                  <a:pt x="539528" y="956291"/>
                  <a:pt x="542887" y="955997"/>
                  <a:pt x="545718" y="954372"/>
                </a:cubicBezTo>
                <a:cubicBezTo>
                  <a:pt x="550365" y="951708"/>
                  <a:pt x="555169" y="948868"/>
                  <a:pt x="558528" y="944736"/>
                </a:cubicBezTo>
                <a:cubicBezTo>
                  <a:pt x="563644" y="938390"/>
                  <a:pt x="565694" y="930046"/>
                  <a:pt x="570498" y="923466"/>
                </a:cubicBezTo>
                <a:cubicBezTo>
                  <a:pt x="572939" y="920038"/>
                  <a:pt x="576298" y="913144"/>
                  <a:pt x="579949" y="915220"/>
                </a:cubicBezTo>
                <a:cubicBezTo>
                  <a:pt x="588815" y="920038"/>
                  <a:pt x="591393" y="931966"/>
                  <a:pt x="598715" y="938919"/>
                </a:cubicBezTo>
                <a:cubicBezTo>
                  <a:pt x="603909" y="943815"/>
                  <a:pt x="610022" y="948261"/>
                  <a:pt x="616798" y="950318"/>
                </a:cubicBezTo>
                <a:cubicBezTo>
                  <a:pt x="622910" y="952237"/>
                  <a:pt x="629842" y="952080"/>
                  <a:pt x="636032" y="950318"/>
                </a:cubicBezTo>
                <a:cubicBezTo>
                  <a:pt x="642203" y="948653"/>
                  <a:pt x="647397" y="944442"/>
                  <a:pt x="652416" y="940525"/>
                </a:cubicBezTo>
                <a:cubicBezTo>
                  <a:pt x="656321" y="937469"/>
                  <a:pt x="661125" y="934414"/>
                  <a:pt x="662648" y="929596"/>
                </a:cubicBezTo>
                <a:cubicBezTo>
                  <a:pt x="664171" y="924934"/>
                  <a:pt x="664171" y="918432"/>
                  <a:pt x="660656" y="914906"/>
                </a:cubicBezTo>
                <a:cubicBezTo>
                  <a:pt x="657688" y="911929"/>
                  <a:pt x="652123" y="913986"/>
                  <a:pt x="647924" y="914828"/>
                </a:cubicBezTo>
                <a:cubicBezTo>
                  <a:pt x="643570" y="915749"/>
                  <a:pt x="640074" y="919255"/>
                  <a:pt x="635719" y="920018"/>
                </a:cubicBezTo>
                <a:cubicBezTo>
                  <a:pt x="631599" y="920802"/>
                  <a:pt x="626717" y="921409"/>
                  <a:pt x="623125" y="919176"/>
                </a:cubicBezTo>
                <a:cubicBezTo>
                  <a:pt x="615802" y="914828"/>
                  <a:pt x="610022" y="908091"/>
                  <a:pt x="604749" y="901353"/>
                </a:cubicBezTo>
                <a:cubicBezTo>
                  <a:pt x="602758" y="898827"/>
                  <a:pt x="601859" y="895399"/>
                  <a:pt x="601859" y="892187"/>
                </a:cubicBezTo>
                <a:cubicBezTo>
                  <a:pt x="601859" y="888975"/>
                  <a:pt x="603070" y="885685"/>
                  <a:pt x="604749" y="882923"/>
                </a:cubicBezTo>
                <a:cubicBezTo>
                  <a:pt x="606878" y="879398"/>
                  <a:pt x="612306" y="877791"/>
                  <a:pt x="613068" y="873659"/>
                </a:cubicBezTo>
                <a:cubicBezTo>
                  <a:pt x="613829" y="869389"/>
                  <a:pt x="609475" y="865550"/>
                  <a:pt x="608791" y="861261"/>
                </a:cubicBezTo>
                <a:cubicBezTo>
                  <a:pt x="608030" y="856991"/>
                  <a:pt x="607425" y="852467"/>
                  <a:pt x="608713" y="848334"/>
                </a:cubicBezTo>
                <a:cubicBezTo>
                  <a:pt x="612384" y="836485"/>
                  <a:pt x="619551" y="825928"/>
                  <a:pt x="623359" y="814059"/>
                </a:cubicBezTo>
                <a:cubicBezTo>
                  <a:pt x="635563" y="776357"/>
                  <a:pt x="648764" y="738791"/>
                  <a:pt x="656614" y="699913"/>
                </a:cubicBezTo>
                <a:cubicBezTo>
                  <a:pt x="659894" y="683461"/>
                  <a:pt x="660129" y="665951"/>
                  <a:pt x="656458" y="649656"/>
                </a:cubicBezTo>
                <a:cubicBezTo>
                  <a:pt x="655013" y="642997"/>
                  <a:pt x="648295" y="637865"/>
                  <a:pt x="642046" y="635202"/>
                </a:cubicBezTo>
                <a:cubicBezTo>
                  <a:pt x="636325" y="632675"/>
                  <a:pt x="628924" y="632675"/>
                  <a:pt x="623125" y="635202"/>
                </a:cubicBezTo>
                <a:cubicBezTo>
                  <a:pt x="616641" y="638022"/>
                  <a:pt x="611838" y="644152"/>
                  <a:pt x="607717" y="649950"/>
                </a:cubicBezTo>
                <a:cubicBezTo>
                  <a:pt x="601839" y="658137"/>
                  <a:pt x="597563" y="667401"/>
                  <a:pt x="593384" y="676508"/>
                </a:cubicBezTo>
                <a:cubicBezTo>
                  <a:pt x="590631" y="682482"/>
                  <a:pt x="588717" y="688749"/>
                  <a:pt x="587038" y="695017"/>
                </a:cubicBezTo>
                <a:cubicBezTo>
                  <a:pt x="583152" y="709412"/>
                  <a:pt x="578739" y="723788"/>
                  <a:pt x="576903" y="738634"/>
                </a:cubicBezTo>
                <a:cubicBezTo>
                  <a:pt x="570947" y="786443"/>
                  <a:pt x="572021" y="835114"/>
                  <a:pt x="563859" y="882609"/>
                </a:cubicBezTo>
                <a:cubicBezTo>
                  <a:pt x="561418" y="896613"/>
                  <a:pt x="553334" y="909168"/>
                  <a:pt x="545406" y="920939"/>
                </a:cubicBezTo>
                <a:cubicBezTo>
                  <a:pt x="541969" y="925992"/>
                  <a:pt x="536403" y="929518"/>
                  <a:pt x="530682" y="931731"/>
                </a:cubicBezTo>
                <a:cubicBezTo>
                  <a:pt x="526640" y="933258"/>
                  <a:pt x="521758" y="933121"/>
                  <a:pt x="517638" y="931731"/>
                </a:cubicBezTo>
                <a:cubicBezTo>
                  <a:pt x="511369" y="929518"/>
                  <a:pt x="505277" y="925914"/>
                  <a:pt x="500629" y="921174"/>
                </a:cubicBezTo>
                <a:cubicBezTo>
                  <a:pt x="496118" y="916748"/>
                  <a:pt x="493521" y="910696"/>
                  <a:pt x="490944" y="904957"/>
                </a:cubicBezTo>
                <a:cubicBezTo>
                  <a:pt x="490026" y="902900"/>
                  <a:pt x="490163" y="900589"/>
                  <a:pt x="490163" y="898376"/>
                </a:cubicBezTo>
                <a:cubicBezTo>
                  <a:pt x="490163" y="892030"/>
                  <a:pt x="489030" y="885371"/>
                  <a:pt x="490944" y="879398"/>
                </a:cubicBezTo>
                <a:cubicBezTo>
                  <a:pt x="494908" y="866941"/>
                  <a:pt x="498950" y="853701"/>
                  <a:pt x="507483" y="843830"/>
                </a:cubicBezTo>
                <a:cubicBezTo>
                  <a:pt x="512834" y="837641"/>
                  <a:pt x="522207" y="836563"/>
                  <a:pt x="529998" y="833958"/>
                </a:cubicBezTo>
                <a:cubicBezTo>
                  <a:pt x="532205" y="833273"/>
                  <a:pt x="534802" y="833116"/>
                  <a:pt x="536931" y="834037"/>
                </a:cubicBezTo>
                <a:cubicBezTo>
                  <a:pt x="543336" y="836720"/>
                  <a:pt x="548061" y="843908"/>
                  <a:pt x="555013" y="844437"/>
                </a:cubicBezTo>
                <a:cubicBezTo>
                  <a:pt x="558821" y="844750"/>
                  <a:pt x="562102" y="839932"/>
                  <a:pt x="563254" y="836250"/>
                </a:cubicBezTo>
                <a:cubicBezTo>
                  <a:pt x="563859" y="833880"/>
                  <a:pt x="559973" y="832509"/>
                  <a:pt x="559211" y="830218"/>
                </a:cubicBezTo>
                <a:cubicBezTo>
                  <a:pt x="558059" y="826927"/>
                  <a:pt x="559739" y="822638"/>
                  <a:pt x="557610" y="819876"/>
                </a:cubicBezTo>
                <a:cubicBezTo>
                  <a:pt x="554017" y="815058"/>
                  <a:pt x="548901" y="810632"/>
                  <a:pt x="543121" y="809104"/>
                </a:cubicBezTo>
                <a:cubicBezTo>
                  <a:pt x="532967" y="806577"/>
                  <a:pt x="522207" y="807792"/>
                  <a:pt x="511838" y="808340"/>
                </a:cubicBezTo>
                <a:cubicBezTo>
                  <a:pt x="508558" y="808556"/>
                  <a:pt x="505121" y="809319"/>
                  <a:pt x="502602" y="811396"/>
                </a:cubicBezTo>
                <a:cubicBezTo>
                  <a:pt x="495123" y="817291"/>
                  <a:pt x="487194" y="823480"/>
                  <a:pt x="482313" y="831745"/>
                </a:cubicBezTo>
                <a:cubicBezTo>
                  <a:pt x="474834" y="844515"/>
                  <a:pt x="469659" y="858754"/>
                  <a:pt x="466144" y="873130"/>
                </a:cubicBezTo>
                <a:cubicBezTo>
                  <a:pt x="464152" y="881474"/>
                  <a:pt x="463391" y="890659"/>
                  <a:pt x="466144" y="898768"/>
                </a:cubicBezTo>
                <a:cubicBezTo>
                  <a:pt x="471788" y="915514"/>
                  <a:pt x="480712" y="931202"/>
                  <a:pt x="490553" y="945813"/>
                </a:cubicBezTo>
                <a:cubicBezTo>
                  <a:pt x="493990" y="950866"/>
                  <a:pt x="499399" y="955077"/>
                  <a:pt x="505277" y="956605"/>
                </a:cubicBezTo>
                <a:moveTo>
                  <a:pt x="396881" y="954450"/>
                </a:moveTo>
                <a:cubicBezTo>
                  <a:pt x="400845" y="950337"/>
                  <a:pt x="405512" y="946812"/>
                  <a:pt x="408636" y="942072"/>
                </a:cubicBezTo>
                <a:cubicBezTo>
                  <a:pt x="409847" y="940231"/>
                  <a:pt x="409476" y="937783"/>
                  <a:pt x="409476" y="935648"/>
                </a:cubicBezTo>
                <a:cubicBezTo>
                  <a:pt x="409691" y="904585"/>
                  <a:pt x="410393" y="873522"/>
                  <a:pt x="409476" y="842459"/>
                </a:cubicBezTo>
                <a:cubicBezTo>
                  <a:pt x="409398" y="839247"/>
                  <a:pt x="408773" y="835486"/>
                  <a:pt x="406488" y="833273"/>
                </a:cubicBezTo>
                <a:cubicBezTo>
                  <a:pt x="399243" y="826163"/>
                  <a:pt x="391550" y="818740"/>
                  <a:pt x="382001" y="815371"/>
                </a:cubicBezTo>
                <a:cubicBezTo>
                  <a:pt x="373995" y="812453"/>
                  <a:pt x="364622" y="812767"/>
                  <a:pt x="356537" y="815371"/>
                </a:cubicBezTo>
                <a:cubicBezTo>
                  <a:pt x="346383" y="818584"/>
                  <a:pt x="338064" y="825928"/>
                  <a:pt x="329296" y="832039"/>
                </a:cubicBezTo>
                <a:cubicBezTo>
                  <a:pt x="323731" y="836034"/>
                  <a:pt x="318693" y="840774"/>
                  <a:pt x="313655" y="845436"/>
                </a:cubicBezTo>
                <a:cubicBezTo>
                  <a:pt x="309769" y="849039"/>
                  <a:pt x="305571" y="852545"/>
                  <a:pt x="302446" y="856835"/>
                </a:cubicBezTo>
                <a:cubicBezTo>
                  <a:pt x="296803" y="864493"/>
                  <a:pt x="295592" y="876048"/>
                  <a:pt x="287586" y="881082"/>
                </a:cubicBezTo>
                <a:cubicBezTo>
                  <a:pt x="283681" y="883530"/>
                  <a:pt x="285145" y="871916"/>
                  <a:pt x="285751" y="867313"/>
                </a:cubicBezTo>
                <a:cubicBezTo>
                  <a:pt x="286590" y="860810"/>
                  <a:pt x="291081" y="855150"/>
                  <a:pt x="291707" y="848648"/>
                </a:cubicBezTo>
                <a:cubicBezTo>
                  <a:pt x="292839" y="838326"/>
                  <a:pt x="293230" y="827613"/>
                  <a:pt x="290925" y="817428"/>
                </a:cubicBezTo>
                <a:cubicBezTo>
                  <a:pt x="290027" y="813687"/>
                  <a:pt x="286122" y="810926"/>
                  <a:pt x="282705" y="809241"/>
                </a:cubicBezTo>
                <a:cubicBezTo>
                  <a:pt x="279951" y="807792"/>
                  <a:pt x="274913" y="805892"/>
                  <a:pt x="273390" y="808556"/>
                </a:cubicBezTo>
                <a:cubicBezTo>
                  <a:pt x="266672" y="820875"/>
                  <a:pt x="262337" y="834801"/>
                  <a:pt x="260951" y="848726"/>
                </a:cubicBezTo>
                <a:cubicBezTo>
                  <a:pt x="258139" y="877576"/>
                  <a:pt x="260033" y="906720"/>
                  <a:pt x="260951" y="935628"/>
                </a:cubicBezTo>
                <a:cubicBezTo>
                  <a:pt x="261029" y="938860"/>
                  <a:pt x="262259" y="942150"/>
                  <a:pt x="263939" y="944892"/>
                </a:cubicBezTo>
                <a:cubicBezTo>
                  <a:pt x="265384" y="947184"/>
                  <a:pt x="267278" y="949867"/>
                  <a:pt x="269953" y="950259"/>
                </a:cubicBezTo>
                <a:cubicBezTo>
                  <a:pt x="275225" y="951023"/>
                  <a:pt x="282392" y="952159"/>
                  <a:pt x="285673" y="947948"/>
                </a:cubicBezTo>
                <a:cubicBezTo>
                  <a:pt x="301236" y="928068"/>
                  <a:pt x="308090" y="902274"/>
                  <a:pt x="323282" y="882002"/>
                </a:cubicBezTo>
                <a:cubicBezTo>
                  <a:pt x="333202" y="868762"/>
                  <a:pt x="347066" y="858911"/>
                  <a:pt x="360111" y="848648"/>
                </a:cubicBezTo>
                <a:cubicBezTo>
                  <a:pt x="362630" y="846670"/>
                  <a:pt x="366067" y="845827"/>
                  <a:pt x="369269" y="845749"/>
                </a:cubicBezTo>
                <a:cubicBezTo>
                  <a:pt x="372178" y="845749"/>
                  <a:pt x="375518" y="846434"/>
                  <a:pt x="377588" y="848491"/>
                </a:cubicBezTo>
                <a:cubicBezTo>
                  <a:pt x="379111" y="850019"/>
                  <a:pt x="378427" y="852780"/>
                  <a:pt x="378505" y="854915"/>
                </a:cubicBezTo>
                <a:cubicBezTo>
                  <a:pt x="378740" y="867313"/>
                  <a:pt x="379794" y="879789"/>
                  <a:pt x="378505" y="892187"/>
                </a:cubicBezTo>
                <a:cubicBezTo>
                  <a:pt x="377822" y="898690"/>
                  <a:pt x="373077" y="904350"/>
                  <a:pt x="372471" y="910852"/>
                </a:cubicBezTo>
                <a:cubicBezTo>
                  <a:pt x="371339" y="923250"/>
                  <a:pt x="370870" y="936020"/>
                  <a:pt x="373311" y="948261"/>
                </a:cubicBezTo>
                <a:cubicBezTo>
                  <a:pt x="374073" y="952080"/>
                  <a:pt x="377744" y="955527"/>
                  <a:pt x="381474" y="956526"/>
                </a:cubicBezTo>
                <a:moveTo>
                  <a:pt x="735172" y="838326"/>
                </a:moveTo>
                <a:cubicBezTo>
                  <a:pt x="730896" y="838404"/>
                  <a:pt x="726326" y="840010"/>
                  <a:pt x="722284" y="838404"/>
                </a:cubicBezTo>
                <a:cubicBezTo>
                  <a:pt x="718769" y="837014"/>
                  <a:pt x="713438" y="833723"/>
                  <a:pt x="714434" y="830061"/>
                </a:cubicBezTo>
                <a:cubicBezTo>
                  <a:pt x="716172" y="823480"/>
                  <a:pt x="722519" y="818662"/>
                  <a:pt x="728455" y="815450"/>
                </a:cubicBezTo>
                <a:cubicBezTo>
                  <a:pt x="731286" y="814000"/>
                  <a:pt x="735016" y="816057"/>
                  <a:pt x="737848" y="817585"/>
                </a:cubicBezTo>
                <a:cubicBezTo>
                  <a:pt x="740132" y="818897"/>
                  <a:pt x="742573" y="821032"/>
                  <a:pt x="743178" y="823637"/>
                </a:cubicBezTo>
                <a:cubicBezTo>
                  <a:pt x="743803" y="826770"/>
                  <a:pt x="742573" y="830218"/>
                  <a:pt x="741050" y="832960"/>
                </a:cubicBezTo>
                <a:moveTo>
                  <a:pt x="602758" y="755694"/>
                </a:moveTo>
                <a:cubicBezTo>
                  <a:pt x="605726" y="741611"/>
                  <a:pt x="607717" y="727235"/>
                  <a:pt x="611681" y="713388"/>
                </a:cubicBezTo>
                <a:cubicBezTo>
                  <a:pt x="614962" y="701754"/>
                  <a:pt x="615802" y="687907"/>
                  <a:pt x="624413" y="679485"/>
                </a:cubicBezTo>
                <a:cubicBezTo>
                  <a:pt x="629295" y="674824"/>
                  <a:pt x="626932" y="693195"/>
                  <a:pt x="625565" y="699835"/>
                </a:cubicBezTo>
                <a:cubicBezTo>
                  <a:pt x="621836" y="718363"/>
                  <a:pt x="615645" y="736264"/>
                  <a:pt x="609162" y="753931"/>
                </a:cubicBezTo>
                <a:cubicBezTo>
                  <a:pt x="608557" y="755694"/>
                  <a:pt x="606487" y="756849"/>
                  <a:pt x="604671" y="757300"/>
                </a:cubicBezTo>
                <a:moveTo>
                  <a:pt x="276670" y="353499"/>
                </a:moveTo>
                <a:cubicBezTo>
                  <a:pt x="274522" y="352122"/>
                  <a:pt x="272765" y="349903"/>
                  <a:pt x="270324" y="349292"/>
                </a:cubicBezTo>
                <a:cubicBezTo>
                  <a:pt x="266282" y="348221"/>
                  <a:pt x="261947" y="347839"/>
                  <a:pt x="257748" y="348450"/>
                </a:cubicBezTo>
                <a:cubicBezTo>
                  <a:pt x="253394" y="349216"/>
                  <a:pt x="249820" y="353117"/>
                  <a:pt x="245310" y="353346"/>
                </a:cubicBezTo>
                <a:cubicBezTo>
                  <a:pt x="242947" y="353503"/>
                  <a:pt x="241580" y="349598"/>
                  <a:pt x="239139" y="349598"/>
                </a:cubicBezTo>
                <a:cubicBezTo>
                  <a:pt x="236776" y="349598"/>
                  <a:pt x="235390" y="353346"/>
                  <a:pt x="232949" y="353346"/>
                </a:cubicBezTo>
                <a:cubicBezTo>
                  <a:pt x="230508" y="353346"/>
                  <a:pt x="229141" y="349521"/>
                  <a:pt x="226778" y="349598"/>
                </a:cubicBezTo>
                <a:cubicBezTo>
                  <a:pt x="222345" y="349903"/>
                  <a:pt x="218772" y="354341"/>
                  <a:pt x="214339" y="354494"/>
                </a:cubicBezTo>
                <a:cubicBezTo>
                  <a:pt x="162787" y="356024"/>
                  <a:pt x="111059" y="355413"/>
                  <a:pt x="59507" y="354494"/>
                </a:cubicBezTo>
                <a:cubicBezTo>
                  <a:pt x="56597" y="354416"/>
                  <a:pt x="53161" y="353883"/>
                  <a:pt x="51188" y="351664"/>
                </a:cubicBezTo>
                <a:cubicBezTo>
                  <a:pt x="49743" y="350058"/>
                  <a:pt x="49665" y="346768"/>
                  <a:pt x="51188" y="345083"/>
                </a:cubicBezTo>
                <a:cubicBezTo>
                  <a:pt x="72083" y="321825"/>
                  <a:pt x="94285" y="299638"/>
                  <a:pt x="117171" y="278215"/>
                </a:cubicBezTo>
                <a:cubicBezTo>
                  <a:pt x="121897" y="273777"/>
                  <a:pt x="128673" y="272018"/>
                  <a:pt x="133633" y="267735"/>
                </a:cubicBezTo>
                <a:cubicBezTo>
                  <a:pt x="143260" y="259472"/>
                  <a:pt x="150953" y="249219"/>
                  <a:pt x="160483" y="240957"/>
                </a:cubicBezTo>
                <a:cubicBezTo>
                  <a:pt x="166595" y="235677"/>
                  <a:pt x="174601" y="232923"/>
                  <a:pt x="180323" y="227184"/>
                </a:cubicBezTo>
                <a:cubicBezTo>
                  <a:pt x="188641" y="218847"/>
                  <a:pt x="193679" y="207599"/>
                  <a:pt x="201978" y="199183"/>
                </a:cubicBezTo>
                <a:cubicBezTo>
                  <a:pt x="208930" y="192222"/>
                  <a:pt x="218616" y="188549"/>
                  <a:pt x="225548" y="181587"/>
                </a:cubicBezTo>
                <a:cubicBezTo>
                  <a:pt x="230137" y="177072"/>
                  <a:pt x="231738" y="170111"/>
                  <a:pt x="235936" y="165215"/>
                </a:cubicBezTo>
                <a:cubicBezTo>
                  <a:pt x="244099" y="155575"/>
                  <a:pt x="254390" y="147848"/>
                  <a:pt x="262630" y="138285"/>
                </a:cubicBezTo>
                <a:cubicBezTo>
                  <a:pt x="266829" y="133312"/>
                  <a:pt x="268645" y="126502"/>
                  <a:pt x="273077" y="121682"/>
                </a:cubicBezTo>
                <a:cubicBezTo>
                  <a:pt x="289851" y="103625"/>
                  <a:pt x="306567" y="85187"/>
                  <a:pt x="325938" y="69963"/>
                </a:cubicBezTo>
                <a:cubicBezTo>
                  <a:pt x="328223" y="68128"/>
                  <a:pt x="328457" y="75549"/>
                  <a:pt x="328145" y="78456"/>
                </a:cubicBezTo>
                <a:cubicBezTo>
                  <a:pt x="325626" y="103167"/>
                  <a:pt x="319142" y="127497"/>
                  <a:pt x="317619" y="152361"/>
                </a:cubicBezTo>
                <a:cubicBezTo>
                  <a:pt x="317326" y="156875"/>
                  <a:pt x="322970" y="160471"/>
                  <a:pt x="322579" y="165060"/>
                </a:cubicBezTo>
                <a:cubicBezTo>
                  <a:pt x="318303" y="224276"/>
                  <a:pt x="317932" y="284489"/>
                  <a:pt x="303813" y="342175"/>
                </a:cubicBezTo>
              </a:path>
            </a:pathLst>
          </a:custGeom>
          <a:solidFill>
            <a:srgbClr val="000000"/>
          </a:solidFill>
          <a:ln w="1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!!ArrowBucket">
            <a:extLst>
              <a:ext uri="{FF2B5EF4-FFF2-40B4-BE49-F238E27FC236}">
                <a16:creationId xmlns:a16="http://schemas.microsoft.com/office/drawing/2014/main" id="{754086C3-8F23-CA16-DE4E-A99BA48903E5}"/>
              </a:ext>
            </a:extLst>
          </p:cNvPr>
          <p:cNvSpPr/>
          <p:nvPr/>
        </p:nvSpPr>
        <p:spPr>
          <a:xfrm rot="5615741">
            <a:off x="10208466" y="3613976"/>
            <a:ext cx="864086" cy="322540"/>
          </a:xfrm>
          <a:custGeom>
            <a:avLst/>
            <a:gdLst>
              <a:gd name="connsiteX0" fmla="*/ 374173 w 1110777"/>
              <a:gd name="connsiteY0" fmla="*/ 412704 h 414623"/>
              <a:gd name="connsiteX1" fmla="*/ 404960 w 1110777"/>
              <a:gd name="connsiteY1" fmla="*/ 338043 h 414623"/>
              <a:gd name="connsiteX2" fmla="*/ 348850 w 1110777"/>
              <a:gd name="connsiteY2" fmla="*/ 294602 h 414623"/>
              <a:gd name="connsiteX3" fmla="*/ 265149 w 1110777"/>
              <a:gd name="connsiteY3" fmla="*/ 276720 h 414623"/>
              <a:gd name="connsiteX4" fmla="*/ 250001 w 1110777"/>
              <a:gd name="connsiteY4" fmla="*/ 250220 h 414623"/>
              <a:gd name="connsiteX5" fmla="*/ 383115 w 1110777"/>
              <a:gd name="connsiteY5" fmla="*/ 226580 h 414623"/>
              <a:gd name="connsiteX6" fmla="*/ 521660 w 1110777"/>
              <a:gd name="connsiteY6" fmla="*/ 224759 h 414623"/>
              <a:gd name="connsiteX7" fmla="*/ 643573 w 1110777"/>
              <a:gd name="connsiteY7" fmla="*/ 217904 h 414623"/>
              <a:gd name="connsiteX8" fmla="*/ 1029374 w 1110777"/>
              <a:gd name="connsiteY8" fmla="*/ 261247 h 414623"/>
              <a:gd name="connsiteX9" fmla="*/ 1096704 w 1110777"/>
              <a:gd name="connsiteY9" fmla="*/ 181494 h 414623"/>
              <a:gd name="connsiteX10" fmla="*/ 1031639 w 1110777"/>
              <a:gd name="connsiteY10" fmla="*/ 185137 h 414623"/>
              <a:gd name="connsiteX11" fmla="*/ 974092 w 1110777"/>
              <a:gd name="connsiteY11" fmla="*/ 181553 h 414623"/>
              <a:gd name="connsiteX12" fmla="*/ 866926 w 1110777"/>
              <a:gd name="connsiteY12" fmla="*/ 160322 h 414623"/>
              <a:gd name="connsiteX13" fmla="*/ 762240 w 1110777"/>
              <a:gd name="connsiteY13" fmla="*/ 143164 h 414623"/>
              <a:gd name="connsiteX14" fmla="*/ 744724 w 1110777"/>
              <a:gd name="connsiteY14" fmla="*/ 146024 h 414623"/>
              <a:gd name="connsiteX15" fmla="*/ 638496 w 1110777"/>
              <a:gd name="connsiteY15" fmla="*/ 139600 h 414623"/>
              <a:gd name="connsiteX16" fmla="*/ 530972 w 1110777"/>
              <a:gd name="connsiteY16" fmla="*/ 142538 h 414623"/>
              <a:gd name="connsiteX17" fmla="*/ 397399 w 1110777"/>
              <a:gd name="connsiteY17" fmla="*/ 141500 h 414623"/>
              <a:gd name="connsiteX18" fmla="*/ 242300 w 1110777"/>
              <a:gd name="connsiteY18" fmla="*/ 166139 h 414623"/>
              <a:gd name="connsiteX19" fmla="*/ 195623 w 1110777"/>
              <a:gd name="connsiteY19" fmla="*/ 167764 h 414623"/>
              <a:gd name="connsiteX20" fmla="*/ 194561 w 1110777"/>
              <a:gd name="connsiteY20" fmla="*/ 140168 h 414623"/>
              <a:gd name="connsiteX21" fmla="*/ 295912 w 1110777"/>
              <a:gd name="connsiteY21" fmla="*/ 63313 h 414623"/>
              <a:gd name="connsiteX22" fmla="*/ 249538 w 1110777"/>
              <a:gd name="connsiteY22" fmla="*/ 5986 h 414623"/>
              <a:gd name="connsiteX23" fmla="*/ 165623 w 1110777"/>
              <a:gd name="connsiteY23" fmla="*/ 54597 h 414623"/>
              <a:gd name="connsiteX24" fmla="*/ 146922 w 1110777"/>
              <a:gd name="connsiteY24" fmla="*/ 64488 h 414623"/>
              <a:gd name="connsiteX25" fmla="*/ 107217 w 1110777"/>
              <a:gd name="connsiteY25" fmla="*/ 98509 h 414623"/>
              <a:gd name="connsiteX26" fmla="*/ 10457 w 1110777"/>
              <a:gd name="connsiteY26" fmla="*/ 172406 h 414623"/>
              <a:gd name="connsiteX27" fmla="*/ 35542 w 1110777"/>
              <a:gd name="connsiteY27" fmla="*/ 252120 h 414623"/>
              <a:gd name="connsiteX28" fmla="*/ 126407 w 1110777"/>
              <a:gd name="connsiteY28" fmla="*/ 306275 h 414623"/>
              <a:gd name="connsiteX29" fmla="*/ 262676 w 1110777"/>
              <a:gd name="connsiteY29" fmla="*/ 368107 h 414623"/>
              <a:gd name="connsiteX30" fmla="*/ 351875 w 1110777"/>
              <a:gd name="connsiteY30" fmla="*/ 412410 h 414623"/>
              <a:gd name="connsiteX31" fmla="*/ 365716 w 1110777"/>
              <a:gd name="connsiteY31" fmla="*/ 414624 h 414623"/>
              <a:gd name="connsiteX32" fmla="*/ 198818 w 1110777"/>
              <a:gd name="connsiteY32" fmla="*/ 35305 h 414623"/>
              <a:gd name="connsiteX33" fmla="*/ 198742 w 1110777"/>
              <a:gd name="connsiteY33" fmla="*/ 31310 h 414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10777" h="414623">
                <a:moveTo>
                  <a:pt x="374173" y="412704"/>
                </a:moveTo>
                <a:cubicBezTo>
                  <a:pt x="408815" y="404400"/>
                  <a:pt x="411512" y="368558"/>
                  <a:pt x="404960" y="338043"/>
                </a:cubicBezTo>
                <a:cubicBezTo>
                  <a:pt x="391766" y="310721"/>
                  <a:pt x="363162" y="316714"/>
                  <a:pt x="348850" y="294602"/>
                </a:cubicBezTo>
                <a:cubicBezTo>
                  <a:pt x="329431" y="314775"/>
                  <a:pt x="294230" y="271510"/>
                  <a:pt x="265149" y="276720"/>
                </a:cubicBezTo>
                <a:cubicBezTo>
                  <a:pt x="243717" y="273900"/>
                  <a:pt x="214789" y="260268"/>
                  <a:pt x="250001" y="250220"/>
                </a:cubicBezTo>
                <a:cubicBezTo>
                  <a:pt x="292682" y="233631"/>
                  <a:pt x="339120" y="237744"/>
                  <a:pt x="383115" y="226580"/>
                </a:cubicBezTo>
                <a:cubicBezTo>
                  <a:pt x="430324" y="214751"/>
                  <a:pt x="474403" y="225777"/>
                  <a:pt x="521660" y="224759"/>
                </a:cubicBezTo>
                <a:cubicBezTo>
                  <a:pt x="562007" y="217747"/>
                  <a:pt x="602897" y="222232"/>
                  <a:pt x="643573" y="217904"/>
                </a:cubicBezTo>
                <a:cubicBezTo>
                  <a:pt x="773019" y="223290"/>
                  <a:pt x="901450" y="241524"/>
                  <a:pt x="1029374" y="261247"/>
                </a:cubicBezTo>
                <a:cubicBezTo>
                  <a:pt x="1071651" y="285788"/>
                  <a:pt x="1140582" y="212577"/>
                  <a:pt x="1096704" y="181494"/>
                </a:cubicBezTo>
                <a:cubicBezTo>
                  <a:pt x="1071592" y="178164"/>
                  <a:pt x="1040778" y="177792"/>
                  <a:pt x="1031639" y="185137"/>
                </a:cubicBezTo>
                <a:cubicBezTo>
                  <a:pt x="1010101" y="178086"/>
                  <a:pt x="989284" y="161379"/>
                  <a:pt x="974092" y="181553"/>
                </a:cubicBezTo>
                <a:cubicBezTo>
                  <a:pt x="933729" y="179633"/>
                  <a:pt x="905981" y="147023"/>
                  <a:pt x="866926" y="160322"/>
                </a:cubicBezTo>
                <a:cubicBezTo>
                  <a:pt x="826837" y="152997"/>
                  <a:pt x="801549" y="145828"/>
                  <a:pt x="762240" y="143164"/>
                </a:cubicBezTo>
                <a:cubicBezTo>
                  <a:pt x="752906" y="125929"/>
                  <a:pt x="768040" y="161183"/>
                  <a:pt x="744724" y="146024"/>
                </a:cubicBezTo>
                <a:cubicBezTo>
                  <a:pt x="726720" y="132294"/>
                  <a:pt x="671399" y="152096"/>
                  <a:pt x="638496" y="139600"/>
                </a:cubicBezTo>
                <a:cubicBezTo>
                  <a:pt x="602526" y="139619"/>
                  <a:pt x="566557" y="138914"/>
                  <a:pt x="530972" y="142538"/>
                </a:cubicBezTo>
                <a:cubicBezTo>
                  <a:pt x="486448" y="139228"/>
                  <a:pt x="441894" y="134037"/>
                  <a:pt x="397399" y="141500"/>
                </a:cubicBezTo>
                <a:cubicBezTo>
                  <a:pt x="345263" y="146259"/>
                  <a:pt x="292852" y="151880"/>
                  <a:pt x="242300" y="166139"/>
                </a:cubicBezTo>
                <a:cubicBezTo>
                  <a:pt x="224961" y="161105"/>
                  <a:pt x="202091" y="170154"/>
                  <a:pt x="195623" y="167764"/>
                </a:cubicBezTo>
                <a:cubicBezTo>
                  <a:pt x="161101" y="181161"/>
                  <a:pt x="164807" y="142655"/>
                  <a:pt x="194561" y="140168"/>
                </a:cubicBezTo>
                <a:cubicBezTo>
                  <a:pt x="226834" y="112238"/>
                  <a:pt x="258302" y="83820"/>
                  <a:pt x="295912" y="63313"/>
                </a:cubicBezTo>
                <a:cubicBezTo>
                  <a:pt x="340754" y="36167"/>
                  <a:pt x="284961" y="-18027"/>
                  <a:pt x="249538" y="5986"/>
                </a:cubicBezTo>
                <a:cubicBezTo>
                  <a:pt x="214409" y="14486"/>
                  <a:pt x="187730" y="23593"/>
                  <a:pt x="165623" y="54597"/>
                </a:cubicBezTo>
                <a:cubicBezTo>
                  <a:pt x="155928" y="61433"/>
                  <a:pt x="150568" y="80255"/>
                  <a:pt x="146922" y="64488"/>
                </a:cubicBezTo>
                <a:cubicBezTo>
                  <a:pt x="118393" y="70031"/>
                  <a:pt x="132060" y="103895"/>
                  <a:pt x="107217" y="98509"/>
                </a:cubicBezTo>
                <a:cubicBezTo>
                  <a:pt x="81828" y="134605"/>
                  <a:pt x="33468" y="143164"/>
                  <a:pt x="10457" y="172406"/>
                </a:cubicBezTo>
                <a:cubicBezTo>
                  <a:pt x="-11593" y="197045"/>
                  <a:pt x="3338" y="240447"/>
                  <a:pt x="35542" y="252120"/>
                </a:cubicBezTo>
                <a:cubicBezTo>
                  <a:pt x="59229" y="278581"/>
                  <a:pt x="94491" y="290881"/>
                  <a:pt x="126407" y="306275"/>
                </a:cubicBezTo>
                <a:cubicBezTo>
                  <a:pt x="169574" y="331952"/>
                  <a:pt x="211618" y="359979"/>
                  <a:pt x="262676" y="368107"/>
                </a:cubicBezTo>
                <a:cubicBezTo>
                  <a:pt x="296115" y="376451"/>
                  <a:pt x="326173" y="400091"/>
                  <a:pt x="351875" y="412410"/>
                </a:cubicBezTo>
                <a:cubicBezTo>
                  <a:pt x="356355" y="409590"/>
                  <a:pt x="362330" y="410824"/>
                  <a:pt x="365716" y="414624"/>
                </a:cubicBezTo>
                <a:moveTo>
                  <a:pt x="198818" y="35305"/>
                </a:moveTo>
                <a:cubicBezTo>
                  <a:pt x="189572" y="39516"/>
                  <a:pt x="188502" y="26805"/>
                  <a:pt x="198742" y="31310"/>
                </a:cubicBezTo>
              </a:path>
            </a:pathLst>
          </a:custGeom>
          <a:solidFill>
            <a:srgbClr val="000000"/>
          </a:solidFill>
          <a:ln w="1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!!ArrowCalendar">
            <a:extLst>
              <a:ext uri="{FF2B5EF4-FFF2-40B4-BE49-F238E27FC236}">
                <a16:creationId xmlns:a16="http://schemas.microsoft.com/office/drawing/2014/main" id="{604D1F20-CDF4-2C5C-228E-0412ABD0ABB1}"/>
              </a:ext>
            </a:extLst>
          </p:cNvPr>
          <p:cNvSpPr/>
          <p:nvPr/>
        </p:nvSpPr>
        <p:spPr>
          <a:xfrm rot="14148919">
            <a:off x="9175047" y="4355043"/>
            <a:ext cx="818343" cy="285465"/>
          </a:xfrm>
          <a:custGeom>
            <a:avLst/>
            <a:gdLst>
              <a:gd name="connsiteX0" fmla="*/ 759335 w 1051975"/>
              <a:gd name="connsiteY0" fmla="*/ 366200 h 366963"/>
              <a:gd name="connsiteX1" fmla="*/ 841389 w 1051975"/>
              <a:gd name="connsiteY1" fmla="*/ 345713 h 366963"/>
              <a:gd name="connsiteX2" fmla="*/ 943927 w 1051975"/>
              <a:gd name="connsiteY2" fmla="*/ 315492 h 366963"/>
              <a:gd name="connsiteX3" fmla="*/ 1041837 w 1051975"/>
              <a:gd name="connsiteY3" fmla="*/ 252817 h 366963"/>
              <a:gd name="connsiteX4" fmla="*/ 1029203 w 1051975"/>
              <a:gd name="connsiteY4" fmla="*/ 167972 h 366963"/>
              <a:gd name="connsiteX5" fmla="*/ 959608 w 1051975"/>
              <a:gd name="connsiteY5" fmla="*/ 90412 h 366963"/>
              <a:gd name="connsiteX6" fmla="*/ 789232 w 1051975"/>
              <a:gd name="connsiteY6" fmla="*/ 1943 h 366963"/>
              <a:gd name="connsiteX7" fmla="*/ 731118 w 1051975"/>
              <a:gd name="connsiteY7" fmla="*/ 47930 h 366963"/>
              <a:gd name="connsiteX8" fmla="*/ 807763 w 1051975"/>
              <a:gd name="connsiteY8" fmla="*/ 91763 h 366963"/>
              <a:gd name="connsiteX9" fmla="*/ 889934 w 1051975"/>
              <a:gd name="connsiteY9" fmla="*/ 133383 h 366963"/>
              <a:gd name="connsiteX10" fmla="*/ 850274 w 1051975"/>
              <a:gd name="connsiteY10" fmla="*/ 139729 h 366963"/>
              <a:gd name="connsiteX11" fmla="*/ 767869 w 1051975"/>
              <a:gd name="connsiteY11" fmla="*/ 127782 h 366963"/>
              <a:gd name="connsiteX12" fmla="*/ 675895 w 1051975"/>
              <a:gd name="connsiteY12" fmla="*/ 108176 h 366963"/>
              <a:gd name="connsiteX13" fmla="*/ 592162 w 1051975"/>
              <a:gd name="connsiteY13" fmla="*/ 106081 h 366963"/>
              <a:gd name="connsiteX14" fmla="*/ 490092 w 1051975"/>
              <a:gd name="connsiteY14" fmla="*/ 109978 h 366963"/>
              <a:gd name="connsiteX15" fmla="*/ 403333 w 1051975"/>
              <a:gd name="connsiteY15" fmla="*/ 116030 h 366963"/>
              <a:gd name="connsiteX16" fmla="*/ 318135 w 1051975"/>
              <a:gd name="connsiteY16" fmla="*/ 124511 h 366963"/>
              <a:gd name="connsiteX17" fmla="*/ 239030 w 1051975"/>
              <a:gd name="connsiteY17" fmla="*/ 135499 h 366963"/>
              <a:gd name="connsiteX18" fmla="*/ 159944 w 1051975"/>
              <a:gd name="connsiteY18" fmla="*/ 140983 h 366963"/>
              <a:gd name="connsiteX19" fmla="*/ 53266 w 1051975"/>
              <a:gd name="connsiteY19" fmla="*/ 167698 h 366963"/>
              <a:gd name="connsiteX20" fmla="*/ 10364 w 1051975"/>
              <a:gd name="connsiteY20" fmla="*/ 196587 h 366963"/>
              <a:gd name="connsiteX21" fmla="*/ 6127 w 1051975"/>
              <a:gd name="connsiteY21" fmla="*/ 231293 h 366963"/>
              <a:gd name="connsiteX22" fmla="*/ 104799 w 1051975"/>
              <a:gd name="connsiteY22" fmla="*/ 244161 h 366963"/>
              <a:gd name="connsiteX23" fmla="*/ 188239 w 1051975"/>
              <a:gd name="connsiteY23" fmla="*/ 224320 h 366963"/>
              <a:gd name="connsiteX24" fmla="*/ 252347 w 1051975"/>
              <a:gd name="connsiteY24" fmla="*/ 214371 h 366963"/>
              <a:gd name="connsiteX25" fmla="*/ 317979 w 1051975"/>
              <a:gd name="connsiteY25" fmla="*/ 215526 h 366963"/>
              <a:gd name="connsiteX26" fmla="*/ 425105 w 1051975"/>
              <a:gd name="connsiteY26" fmla="*/ 202991 h 366963"/>
              <a:gd name="connsiteX27" fmla="*/ 540239 w 1051975"/>
              <a:gd name="connsiteY27" fmla="*/ 200406 h 366963"/>
              <a:gd name="connsiteX28" fmla="*/ 652462 w 1051975"/>
              <a:gd name="connsiteY28" fmla="*/ 193825 h 366963"/>
              <a:gd name="connsiteX29" fmla="*/ 831958 w 1051975"/>
              <a:gd name="connsiteY29" fmla="*/ 230098 h 366963"/>
              <a:gd name="connsiteX30" fmla="*/ 894426 w 1051975"/>
              <a:gd name="connsiteY30" fmla="*/ 247745 h 366963"/>
              <a:gd name="connsiteX31" fmla="*/ 845099 w 1051975"/>
              <a:gd name="connsiteY31" fmla="*/ 275537 h 366963"/>
              <a:gd name="connsiteX32" fmla="*/ 736137 w 1051975"/>
              <a:gd name="connsiteY32" fmla="*/ 277652 h 366963"/>
              <a:gd name="connsiteX33" fmla="*/ 693802 w 1051975"/>
              <a:gd name="connsiteY33" fmla="*/ 327557 h 366963"/>
              <a:gd name="connsiteX34" fmla="*/ 726529 w 1051975"/>
              <a:gd name="connsiteY34" fmla="*/ 366964 h 366963"/>
              <a:gd name="connsiteX35" fmla="*/ 26982 w 1051975"/>
              <a:gd name="connsiteY35" fmla="*/ 242320 h 366963"/>
              <a:gd name="connsiteX36" fmla="*/ 26689 w 1051975"/>
              <a:gd name="connsiteY36" fmla="*/ 237443 h 366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51975" h="366963">
                <a:moveTo>
                  <a:pt x="759335" y="366200"/>
                </a:moveTo>
                <a:cubicBezTo>
                  <a:pt x="787455" y="350237"/>
                  <a:pt x="816550" y="355819"/>
                  <a:pt x="841389" y="345713"/>
                </a:cubicBezTo>
                <a:cubicBezTo>
                  <a:pt x="872496" y="351569"/>
                  <a:pt x="910809" y="326578"/>
                  <a:pt x="943927" y="315492"/>
                </a:cubicBezTo>
                <a:cubicBezTo>
                  <a:pt x="977085" y="296141"/>
                  <a:pt x="1028149" y="294359"/>
                  <a:pt x="1041837" y="252817"/>
                </a:cubicBezTo>
                <a:cubicBezTo>
                  <a:pt x="1063767" y="221480"/>
                  <a:pt x="1045704" y="189242"/>
                  <a:pt x="1029203" y="167972"/>
                </a:cubicBezTo>
                <a:cubicBezTo>
                  <a:pt x="1009149" y="139141"/>
                  <a:pt x="993214" y="107236"/>
                  <a:pt x="959608" y="90412"/>
                </a:cubicBezTo>
                <a:cubicBezTo>
                  <a:pt x="908856" y="50712"/>
                  <a:pt x="848907" y="24741"/>
                  <a:pt x="789232" y="1943"/>
                </a:cubicBezTo>
                <a:cubicBezTo>
                  <a:pt x="757695" y="-7791"/>
                  <a:pt x="728912" y="20843"/>
                  <a:pt x="731118" y="47930"/>
                </a:cubicBezTo>
                <a:cubicBezTo>
                  <a:pt x="738519" y="88023"/>
                  <a:pt x="777281" y="98266"/>
                  <a:pt x="807763" y="91763"/>
                </a:cubicBezTo>
                <a:cubicBezTo>
                  <a:pt x="835805" y="116167"/>
                  <a:pt x="870543" y="99284"/>
                  <a:pt x="889934" y="133383"/>
                </a:cubicBezTo>
                <a:cubicBezTo>
                  <a:pt x="934691" y="159158"/>
                  <a:pt x="866697" y="147838"/>
                  <a:pt x="850274" y="139729"/>
                </a:cubicBezTo>
                <a:cubicBezTo>
                  <a:pt x="824693" y="146016"/>
                  <a:pt x="795110" y="132130"/>
                  <a:pt x="767869" y="127782"/>
                </a:cubicBezTo>
                <a:cubicBezTo>
                  <a:pt x="737309" y="121083"/>
                  <a:pt x="706729" y="112191"/>
                  <a:pt x="675895" y="108176"/>
                </a:cubicBezTo>
                <a:cubicBezTo>
                  <a:pt x="651681" y="109724"/>
                  <a:pt x="621140" y="108842"/>
                  <a:pt x="592162" y="106081"/>
                </a:cubicBezTo>
                <a:cubicBezTo>
                  <a:pt x="557364" y="116637"/>
                  <a:pt x="525847" y="122161"/>
                  <a:pt x="490092" y="109978"/>
                </a:cubicBezTo>
                <a:cubicBezTo>
                  <a:pt x="461544" y="115599"/>
                  <a:pt x="432292" y="104024"/>
                  <a:pt x="403333" y="116030"/>
                </a:cubicBezTo>
                <a:cubicBezTo>
                  <a:pt x="375955" y="111996"/>
                  <a:pt x="344047" y="125568"/>
                  <a:pt x="318135" y="124511"/>
                </a:cubicBezTo>
                <a:cubicBezTo>
                  <a:pt x="285817" y="123571"/>
                  <a:pt x="267911" y="124805"/>
                  <a:pt x="239030" y="135499"/>
                </a:cubicBezTo>
                <a:cubicBezTo>
                  <a:pt x="211125" y="141022"/>
                  <a:pt x="185310" y="129721"/>
                  <a:pt x="159944" y="140983"/>
                </a:cubicBezTo>
                <a:cubicBezTo>
                  <a:pt x="124111" y="137202"/>
                  <a:pt x="89333" y="165014"/>
                  <a:pt x="53266" y="167698"/>
                </a:cubicBezTo>
                <a:cubicBezTo>
                  <a:pt x="30888" y="141766"/>
                  <a:pt x="-20274" y="217994"/>
                  <a:pt x="10364" y="196587"/>
                </a:cubicBezTo>
                <a:cubicBezTo>
                  <a:pt x="24678" y="222753"/>
                  <a:pt x="-14474" y="206654"/>
                  <a:pt x="6127" y="231293"/>
                </a:cubicBezTo>
                <a:cubicBezTo>
                  <a:pt x="25557" y="265431"/>
                  <a:pt x="74473" y="258439"/>
                  <a:pt x="104799" y="244161"/>
                </a:cubicBezTo>
                <a:cubicBezTo>
                  <a:pt x="131649" y="238618"/>
                  <a:pt x="164767" y="236228"/>
                  <a:pt x="188239" y="224320"/>
                </a:cubicBezTo>
                <a:cubicBezTo>
                  <a:pt x="196031" y="211158"/>
                  <a:pt x="237741" y="239891"/>
                  <a:pt x="252347" y="214371"/>
                </a:cubicBezTo>
                <a:cubicBezTo>
                  <a:pt x="275526" y="219561"/>
                  <a:pt x="293394" y="211315"/>
                  <a:pt x="317979" y="215526"/>
                </a:cubicBezTo>
                <a:cubicBezTo>
                  <a:pt x="355354" y="205968"/>
                  <a:pt x="388863" y="201855"/>
                  <a:pt x="425105" y="202991"/>
                </a:cubicBezTo>
                <a:cubicBezTo>
                  <a:pt x="463028" y="189653"/>
                  <a:pt x="499348" y="204029"/>
                  <a:pt x="540239" y="200406"/>
                </a:cubicBezTo>
                <a:cubicBezTo>
                  <a:pt x="579664" y="201914"/>
                  <a:pt x="612295" y="189418"/>
                  <a:pt x="652462" y="193825"/>
                </a:cubicBezTo>
                <a:cubicBezTo>
                  <a:pt x="713680" y="199446"/>
                  <a:pt x="770876" y="224242"/>
                  <a:pt x="831958" y="230098"/>
                </a:cubicBezTo>
                <a:cubicBezTo>
                  <a:pt x="849962" y="231097"/>
                  <a:pt x="873082" y="233251"/>
                  <a:pt x="894426" y="247745"/>
                </a:cubicBezTo>
                <a:cubicBezTo>
                  <a:pt x="919069" y="262650"/>
                  <a:pt x="856679" y="266939"/>
                  <a:pt x="845099" y="275537"/>
                </a:cubicBezTo>
                <a:cubicBezTo>
                  <a:pt x="809462" y="290657"/>
                  <a:pt x="770193" y="274616"/>
                  <a:pt x="736137" y="277652"/>
                </a:cubicBezTo>
                <a:cubicBezTo>
                  <a:pt x="707119" y="276085"/>
                  <a:pt x="699152" y="302644"/>
                  <a:pt x="693802" y="327557"/>
                </a:cubicBezTo>
                <a:cubicBezTo>
                  <a:pt x="710166" y="342991"/>
                  <a:pt x="702921" y="359070"/>
                  <a:pt x="726529" y="366964"/>
                </a:cubicBezTo>
                <a:moveTo>
                  <a:pt x="26982" y="242320"/>
                </a:moveTo>
                <a:cubicBezTo>
                  <a:pt x="12298" y="247706"/>
                  <a:pt x="18371" y="221226"/>
                  <a:pt x="26689" y="237443"/>
                </a:cubicBezTo>
              </a:path>
            </a:pathLst>
          </a:custGeom>
          <a:solidFill>
            <a:srgbClr val="000000"/>
          </a:solidFill>
          <a:ln w="195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32F18AA6-4C3A-C41C-3B00-CC16795F2DFF}"/>
              </a:ext>
            </a:extLst>
          </p:cNvPr>
          <p:cNvCxnSpPr>
            <a:cxnSpLocks/>
          </p:cNvCxnSpPr>
          <p:nvPr/>
        </p:nvCxnSpPr>
        <p:spPr>
          <a:xfrm flipV="1">
            <a:off x="3700966" y="3866729"/>
            <a:ext cx="7127592" cy="952418"/>
          </a:xfrm>
          <a:prstGeom prst="bentConnector3">
            <a:avLst>
              <a:gd name="adj1" fmla="val 105224"/>
            </a:avLst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2FCBF9-6777-05E0-42E3-9D0268B537E6}"/>
              </a:ext>
            </a:extLst>
          </p:cNvPr>
          <p:cNvCxnSpPr/>
          <p:nvPr/>
        </p:nvCxnSpPr>
        <p:spPr>
          <a:xfrm>
            <a:off x="4723391" y="4282723"/>
            <a:ext cx="4469843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84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IaCProgram">
            <a:extLst>
              <a:ext uri="{FF2B5EF4-FFF2-40B4-BE49-F238E27FC236}">
                <a16:creationId xmlns:a16="http://schemas.microsoft.com/office/drawing/2014/main" id="{B738A209-0347-295C-615E-B6A12CB1ADA4}"/>
              </a:ext>
            </a:extLst>
          </p:cNvPr>
          <p:cNvSpPr txBox="1"/>
          <p:nvPr/>
        </p:nvSpPr>
        <p:spPr>
          <a:xfrm>
            <a:off x="3698060" y="1915200"/>
            <a:ext cx="6098360" cy="195438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131763" algn="l"/>
              </a:tabLst>
            </a:pPr>
            <a:r>
              <a:rPr lang="en-GB" sz="5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550" dirty="0">
                <a:effectLst/>
                <a:latin typeface="Courier" pitchFamily="2" charset="0"/>
              </a:rPr>
              <a:t>	</a:t>
            </a:r>
            <a:r>
              <a:rPr lang="en-GB" sz="550" dirty="0">
                <a:solidFill>
                  <a:schemeClr val="accent1"/>
                </a:solidFill>
                <a:latin typeface="Courier" pitchFamily="2" charset="0"/>
              </a:rPr>
              <a:t>import * as </a:t>
            </a:r>
            <a:r>
              <a:rPr lang="en-GB" sz="550" dirty="0" err="1">
                <a:latin typeface="Courier" pitchFamily="2" charset="0"/>
              </a:rPr>
              <a:t>pulumi</a:t>
            </a:r>
            <a:r>
              <a:rPr lang="en-GB" sz="550" dirty="0">
                <a:latin typeface="Courier" pitchFamily="2" charset="0"/>
              </a:rPr>
              <a:t> from "</a:t>
            </a:r>
            <a:r>
              <a:rPr lang="en-GB" sz="550" dirty="0">
                <a:solidFill>
                  <a:schemeClr val="accent4"/>
                </a:solidFill>
                <a:latin typeface="Courier" pitchFamily="2" charset="0"/>
              </a:rPr>
              <a:t>@</a:t>
            </a:r>
            <a:r>
              <a:rPr lang="en-GB" sz="550" dirty="0" err="1">
                <a:solidFill>
                  <a:schemeClr val="accent4"/>
                </a:solidFill>
                <a:latin typeface="Courier" pitchFamily="2" charset="0"/>
              </a:rPr>
              <a:t>pulumi</a:t>
            </a:r>
            <a:r>
              <a:rPr lang="en-GB" sz="550" dirty="0">
                <a:solidFill>
                  <a:schemeClr val="accent4"/>
                </a:solidFill>
                <a:latin typeface="Courier" pitchFamily="2" charset="0"/>
              </a:rPr>
              <a:t>/</a:t>
            </a:r>
            <a:r>
              <a:rPr lang="en-GB" sz="550" dirty="0" err="1">
                <a:solidFill>
                  <a:schemeClr val="accent4"/>
                </a:solidFill>
                <a:latin typeface="Courier" pitchFamily="2" charset="0"/>
              </a:rPr>
              <a:t>pulumi</a:t>
            </a:r>
            <a:r>
              <a:rPr lang="en-GB" sz="550" dirty="0">
                <a:latin typeface="Courier" pitchFamily="2" charset="0"/>
              </a:rPr>
              <a:t>";</a:t>
            </a:r>
            <a:endParaRPr lang="en-GB" sz="550" dirty="0">
              <a:effectLst/>
              <a:latin typeface="Courier" pitchFamily="2" charset="0"/>
            </a:endParaRP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550" dirty="0">
                <a:effectLst/>
                <a:latin typeface="Courier" pitchFamily="2" charset="0"/>
              </a:rPr>
              <a:t>	</a:t>
            </a:r>
            <a:r>
              <a:rPr lang="en-GB" sz="550" dirty="0">
                <a:solidFill>
                  <a:schemeClr val="accent1"/>
                </a:solidFill>
                <a:latin typeface="Courier" pitchFamily="2" charset="0"/>
              </a:rPr>
              <a:t>import * as </a:t>
            </a:r>
            <a:r>
              <a:rPr lang="en-GB" sz="550" dirty="0" err="1">
                <a:latin typeface="Courier" pitchFamily="2" charset="0"/>
              </a:rPr>
              <a:t>aws</a:t>
            </a:r>
            <a:r>
              <a:rPr lang="en-GB" sz="550" dirty="0">
                <a:latin typeface="Courier" pitchFamily="2" charset="0"/>
              </a:rPr>
              <a:t> from "</a:t>
            </a:r>
            <a:r>
              <a:rPr lang="en-GB" sz="550" dirty="0">
                <a:solidFill>
                  <a:schemeClr val="accent4"/>
                </a:solidFill>
                <a:latin typeface="Courier" pitchFamily="2" charset="0"/>
              </a:rPr>
              <a:t>@</a:t>
            </a:r>
            <a:r>
              <a:rPr lang="en-GB" sz="550" dirty="0" err="1">
                <a:solidFill>
                  <a:schemeClr val="accent4"/>
                </a:solidFill>
                <a:latin typeface="Courier" pitchFamily="2" charset="0"/>
              </a:rPr>
              <a:t>pulumi</a:t>
            </a:r>
            <a:r>
              <a:rPr lang="en-GB" sz="550" dirty="0">
                <a:solidFill>
                  <a:schemeClr val="accent4"/>
                </a:solidFill>
                <a:latin typeface="Courier" pitchFamily="2" charset="0"/>
              </a:rPr>
              <a:t>/</a:t>
            </a:r>
            <a:r>
              <a:rPr lang="en-GB" sz="550" dirty="0" err="1">
                <a:solidFill>
                  <a:schemeClr val="accent4"/>
                </a:solidFill>
                <a:latin typeface="Courier" pitchFamily="2" charset="0"/>
              </a:rPr>
              <a:t>aws</a:t>
            </a:r>
            <a:r>
              <a:rPr lang="en-GB" sz="550" dirty="0">
                <a:latin typeface="Courier" pitchFamily="2" charset="0"/>
              </a:rPr>
              <a:t>";</a:t>
            </a:r>
            <a:endParaRPr lang="en-GB" sz="550" dirty="0">
              <a:effectLst/>
              <a:latin typeface="Courier" pitchFamily="2" charset="0"/>
            </a:endParaRP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GB" sz="550" dirty="0">
                <a:effectLst/>
                <a:latin typeface="Courier" pitchFamily="2" charset="0"/>
              </a:rPr>
              <a:t>	</a:t>
            </a:r>
            <a:r>
              <a:rPr lang="en-GB" sz="550" dirty="0">
                <a:solidFill>
                  <a:schemeClr val="accent1"/>
                </a:solidFill>
                <a:latin typeface="Courier" pitchFamily="2" charset="0"/>
              </a:rPr>
              <a:t>import * as </a:t>
            </a:r>
            <a:r>
              <a:rPr lang="en-GB" sz="550" dirty="0">
                <a:latin typeface="Courier" pitchFamily="2" charset="0"/>
              </a:rPr>
              <a:t>random from "</a:t>
            </a:r>
            <a:r>
              <a:rPr lang="en-GB" sz="550" dirty="0">
                <a:solidFill>
                  <a:schemeClr val="accent4"/>
                </a:solidFill>
                <a:latin typeface="Courier" pitchFamily="2" charset="0"/>
              </a:rPr>
              <a:t>@</a:t>
            </a:r>
            <a:r>
              <a:rPr lang="en-GB" sz="550" dirty="0" err="1">
                <a:solidFill>
                  <a:schemeClr val="accent4"/>
                </a:solidFill>
                <a:latin typeface="Courier" pitchFamily="2" charset="0"/>
              </a:rPr>
              <a:t>pulumi</a:t>
            </a:r>
            <a:r>
              <a:rPr lang="en-GB" sz="550" dirty="0">
                <a:solidFill>
                  <a:schemeClr val="accent4"/>
                </a:solidFill>
                <a:latin typeface="Courier" pitchFamily="2" charset="0"/>
              </a:rPr>
              <a:t>/random</a:t>
            </a:r>
            <a:r>
              <a:rPr lang="en-GB" sz="550" dirty="0">
                <a:latin typeface="Courier" pitchFamily="2" charset="0"/>
              </a:rPr>
              <a:t>";</a:t>
            </a:r>
            <a:endParaRPr lang="en-GB" sz="550" dirty="0">
              <a:effectLst/>
              <a:latin typeface="Courier" pitchFamily="2" charset="0"/>
            </a:endParaRP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GB" sz="550" dirty="0">
                <a:effectLst/>
                <a:latin typeface="Courier" pitchFamily="2" charset="0"/>
              </a:rPr>
              <a:t>	</a:t>
            </a:r>
            <a:r>
              <a:rPr lang="en-GB" sz="550" dirty="0" err="1">
                <a:solidFill>
                  <a:schemeClr val="accent1"/>
                </a:solidFill>
                <a:latin typeface="Courier" pitchFamily="2" charset="0"/>
              </a:rPr>
              <a:t>const</a:t>
            </a:r>
            <a:r>
              <a:rPr lang="en-GB" sz="550" dirty="0">
                <a:effectLst/>
                <a:latin typeface="Courier" pitchFamily="2" charset="0"/>
              </a:rPr>
              <a:t> word = ["</a:t>
            </a:r>
            <a:r>
              <a:rPr lang="en-GB" sz="550" dirty="0">
                <a:solidFill>
                  <a:schemeClr val="accent4"/>
                </a:solidFill>
                <a:effectLst/>
                <a:latin typeface="Courier" pitchFamily="2" charset="0"/>
              </a:rPr>
              <a:t>software</a:t>
            </a:r>
            <a:r>
              <a:rPr lang="en-GB" sz="550" dirty="0">
                <a:effectLst/>
                <a:latin typeface="Courier" pitchFamily="2" charset="0"/>
              </a:rPr>
              <a:t>", "</a:t>
            </a:r>
            <a:r>
              <a:rPr lang="en-GB" sz="550" dirty="0">
                <a:solidFill>
                  <a:schemeClr val="accent4"/>
                </a:solidFill>
                <a:effectLst/>
                <a:latin typeface="Courier" pitchFamily="2" charset="0"/>
              </a:rPr>
              <a:t>is</a:t>
            </a:r>
            <a:r>
              <a:rPr lang="en-GB" sz="550" dirty="0">
                <a:effectLst/>
                <a:latin typeface="Courier" pitchFamily="2" charset="0"/>
              </a:rPr>
              <a:t>", "</a:t>
            </a:r>
            <a:r>
              <a:rPr lang="en-GB" sz="550" dirty="0">
                <a:solidFill>
                  <a:schemeClr val="accent4"/>
                </a:solidFill>
                <a:effectLst/>
                <a:latin typeface="Courier" pitchFamily="2" charset="0"/>
              </a:rPr>
              <a:t>great</a:t>
            </a:r>
            <a:r>
              <a:rPr lang="en-GB" sz="550" dirty="0">
                <a:effectLst/>
                <a:latin typeface="Courier" pitchFamily="2" charset="0"/>
              </a:rPr>
              <a:t>"];</a:t>
            </a: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GB" sz="550" dirty="0">
                <a:latin typeface="Courier" pitchFamily="2" charset="0"/>
              </a:rPr>
              <a:t>	</a:t>
            </a:r>
            <a:r>
              <a:rPr lang="en-GB" sz="550" dirty="0" err="1">
                <a:solidFill>
                  <a:schemeClr val="accent1"/>
                </a:solidFill>
                <a:latin typeface="Courier" pitchFamily="2" charset="0"/>
              </a:rPr>
              <a:t>const</a:t>
            </a:r>
            <a:r>
              <a:rPr lang="en-GB" sz="550" dirty="0">
                <a:effectLst/>
                <a:latin typeface="Courier" pitchFamily="2" charset="0"/>
              </a:rPr>
              <a:t> bucket </a:t>
            </a:r>
            <a:r>
              <a:rPr lang="en-GB" sz="550" dirty="0">
                <a:solidFill>
                  <a:schemeClr val="accent1"/>
                </a:solidFill>
                <a:latin typeface="Courier" pitchFamily="2" charset="0"/>
              </a:rPr>
              <a:t>= new</a:t>
            </a:r>
            <a:r>
              <a:rPr lang="en-GB" sz="550" dirty="0">
                <a:effectLst/>
                <a:latin typeface="Courier" pitchFamily="2" charset="0"/>
              </a:rPr>
              <a:t> s3.Bucket("</a:t>
            </a:r>
            <a:r>
              <a:rPr lang="en-GB" sz="550" dirty="0">
                <a:solidFill>
                  <a:schemeClr val="accent4"/>
                </a:solidFill>
                <a:effectLst/>
                <a:latin typeface="Courier" pitchFamily="2" charset="0"/>
              </a:rPr>
              <a:t>website</a:t>
            </a:r>
            <a:r>
              <a:rPr lang="en-GB" sz="550" dirty="0">
                <a:effectLst/>
                <a:latin typeface="Courier" pitchFamily="2" charset="0"/>
              </a:rPr>
              <a:t>", { </a:t>
            </a:r>
            <a:br>
              <a:rPr lang="en-GB" sz="550" dirty="0">
                <a:effectLst/>
                <a:latin typeface="Courier" pitchFamily="2" charset="0"/>
              </a:rPr>
            </a:br>
            <a:r>
              <a:rPr lang="en-GB" sz="5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550" dirty="0">
                <a:effectLst/>
                <a:latin typeface="Courier" pitchFamily="2" charset="0"/>
              </a:rPr>
              <a:t>  </a:t>
            </a:r>
            <a:r>
              <a:rPr lang="en-GB" sz="550" dirty="0">
                <a:latin typeface="Courier" pitchFamily="2" charset="0"/>
              </a:rPr>
              <a:t>w</a:t>
            </a:r>
            <a:r>
              <a:rPr lang="en-GB" sz="550" dirty="0">
                <a:effectLst/>
                <a:latin typeface="Courier" pitchFamily="2" charset="0"/>
              </a:rPr>
              <a:t>ebsite: { </a:t>
            </a:r>
            <a:r>
              <a:rPr lang="en-GB" sz="550" dirty="0" err="1">
                <a:effectLst/>
                <a:latin typeface="Courier" pitchFamily="2" charset="0"/>
              </a:rPr>
              <a:t>indexDocument</a:t>
            </a:r>
            <a:r>
              <a:rPr lang="en-GB" sz="550" dirty="0">
                <a:effectLst/>
                <a:latin typeface="Courier" pitchFamily="2" charset="0"/>
              </a:rPr>
              <a:t>: "</a:t>
            </a:r>
            <a:r>
              <a:rPr lang="en-GB" sz="550" dirty="0" err="1">
                <a:solidFill>
                  <a:schemeClr val="accent4"/>
                </a:solidFill>
                <a:effectLst/>
                <a:latin typeface="Courier" pitchFamily="2" charset="0"/>
              </a:rPr>
              <a:t>index.html</a:t>
            </a:r>
            <a:r>
              <a:rPr lang="en-GB" sz="550" dirty="0">
                <a:effectLst/>
                <a:latin typeface="Courier" pitchFamily="2" charset="0"/>
              </a:rPr>
              <a:t>" }</a:t>
            </a:r>
            <a:endParaRPr lang="en-GB" sz="550" dirty="0">
              <a:latin typeface="Courier" pitchFamily="2" charset="0"/>
            </a:endParaRP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8	</a:t>
            </a:r>
            <a:r>
              <a:rPr lang="en-GB" sz="550" dirty="0">
                <a:effectLst/>
                <a:latin typeface="Courier" pitchFamily="2" charset="0"/>
              </a:rPr>
              <a:t>});</a:t>
            </a:r>
            <a:endParaRPr lang="en-GB" sz="5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GB" sz="550" dirty="0">
                <a:latin typeface="Courier" pitchFamily="2" charset="0"/>
              </a:rPr>
              <a:t>	</a:t>
            </a: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GB" sz="550" dirty="0">
                <a:latin typeface="Courier" pitchFamily="2" charset="0"/>
              </a:rPr>
              <a:t>	</a:t>
            </a:r>
            <a:r>
              <a:rPr lang="en-GB" sz="550" dirty="0" err="1">
                <a:solidFill>
                  <a:schemeClr val="accent1"/>
                </a:solidFill>
                <a:latin typeface="Courier" pitchFamily="2" charset="0"/>
              </a:rPr>
              <a:t>const</a:t>
            </a:r>
            <a:r>
              <a:rPr lang="en-GB" sz="550" dirty="0">
                <a:effectLst/>
                <a:latin typeface="Courier" pitchFamily="2" charset="0"/>
              </a:rPr>
              <a:t> </a:t>
            </a:r>
            <a:r>
              <a:rPr lang="en-GB" sz="550" dirty="0" err="1">
                <a:effectLst/>
                <a:latin typeface="Courier" pitchFamily="2" charset="0"/>
              </a:rPr>
              <a:t>rng</a:t>
            </a:r>
            <a:r>
              <a:rPr lang="en-GB" sz="550" dirty="0">
                <a:effectLst/>
                <a:latin typeface="Courier" pitchFamily="2" charset="0"/>
              </a:rPr>
              <a:t> </a:t>
            </a:r>
            <a:r>
              <a:rPr lang="en-GB" sz="550" dirty="0">
                <a:solidFill>
                  <a:schemeClr val="accent1"/>
                </a:solidFill>
                <a:latin typeface="Courier" pitchFamily="2" charset="0"/>
              </a:rPr>
              <a:t>=</a:t>
            </a:r>
            <a:r>
              <a:rPr lang="en-GB" sz="550" dirty="0">
                <a:effectLst/>
                <a:latin typeface="Courier" pitchFamily="2" charset="0"/>
              </a:rPr>
              <a:t> </a:t>
            </a:r>
            <a:r>
              <a:rPr lang="en-GB" sz="550" dirty="0">
                <a:solidFill>
                  <a:schemeClr val="accent1"/>
                </a:solidFill>
                <a:latin typeface="Courier" pitchFamily="2" charset="0"/>
              </a:rPr>
              <a:t>new</a:t>
            </a:r>
            <a:r>
              <a:rPr lang="en-GB" sz="550" dirty="0">
                <a:effectLst/>
                <a:latin typeface="Courier" pitchFamily="2" charset="0"/>
              </a:rPr>
              <a:t> </a:t>
            </a:r>
            <a:r>
              <a:rPr lang="en-GB" sz="550" dirty="0" err="1">
                <a:effectLst/>
                <a:latin typeface="Courier" pitchFamily="2" charset="0"/>
              </a:rPr>
              <a:t>random.RandomInteger</a:t>
            </a:r>
            <a:r>
              <a:rPr lang="en-GB" sz="550" dirty="0">
                <a:effectLst/>
                <a:latin typeface="Courier" pitchFamily="2" charset="0"/>
              </a:rPr>
              <a:t> ("</a:t>
            </a:r>
            <a:r>
              <a:rPr lang="en-GB" sz="550" dirty="0">
                <a:solidFill>
                  <a:schemeClr val="accent4"/>
                </a:solidFill>
                <a:effectLst/>
                <a:latin typeface="Courier" pitchFamily="2" charset="0"/>
              </a:rPr>
              <a:t>word-id</a:t>
            </a:r>
            <a:r>
              <a:rPr lang="en-GB" sz="550" dirty="0">
                <a:effectLst/>
                <a:latin typeface="Courier" pitchFamily="2" charset="0"/>
              </a:rPr>
              <a:t>", {</a:t>
            </a: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GB" sz="550" dirty="0">
                <a:effectLst/>
                <a:latin typeface="Courier" pitchFamily="2" charset="0"/>
              </a:rPr>
              <a:t>	</a:t>
            </a:r>
            <a:r>
              <a:rPr lang="en-GB" sz="550" dirty="0">
                <a:latin typeface="Courier" pitchFamily="2" charset="0"/>
                <a:cs typeface="Courier New" panose="02070309020205020404" pitchFamily="49" charset="0"/>
              </a:rPr>
              <a:t>  </a:t>
            </a:r>
            <a:r>
              <a:rPr lang="en-GB" sz="550" dirty="0">
                <a:effectLst/>
                <a:latin typeface="Courier" pitchFamily="2" charset="0"/>
              </a:rPr>
              <a:t>min: 0, max: </a:t>
            </a:r>
            <a:r>
              <a:rPr lang="en-GB" sz="550" dirty="0" err="1">
                <a:effectLst/>
                <a:latin typeface="Courier" pitchFamily="2" charset="0"/>
              </a:rPr>
              <a:t>words.length</a:t>
            </a:r>
            <a:r>
              <a:rPr lang="en-GB" sz="550" dirty="0">
                <a:effectLst/>
                <a:latin typeface="Courier" pitchFamily="2" charset="0"/>
              </a:rPr>
              <a:t> </a:t>
            </a:r>
            <a:r>
              <a:rPr lang="en-GB" sz="550" dirty="0">
                <a:solidFill>
                  <a:schemeClr val="accent1"/>
                </a:solidFill>
                <a:effectLst/>
                <a:latin typeface="Courier" pitchFamily="2" charset="0"/>
              </a:rPr>
              <a:t>-</a:t>
            </a:r>
            <a:r>
              <a:rPr lang="en-GB" sz="550" dirty="0">
                <a:effectLst/>
                <a:latin typeface="Courier" pitchFamily="2" charset="0"/>
              </a:rPr>
              <a:t> 1</a:t>
            </a:r>
            <a:endParaRPr lang="en-GB" sz="550" dirty="0"/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GB" sz="550" dirty="0">
                <a:effectLst/>
                <a:latin typeface="Courier" pitchFamily="2" charset="0"/>
              </a:rPr>
              <a:t>	});</a:t>
            </a:r>
            <a:endParaRPr lang="en-GB" sz="550" dirty="0">
              <a:latin typeface="Courier" pitchFamily="2" charset="0"/>
            </a:endParaRP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13	</a:t>
            </a:r>
            <a:r>
              <a:rPr lang="en-GB" sz="550" dirty="0" err="1">
                <a:effectLst/>
                <a:latin typeface="Courier" pitchFamily="2" charset="0"/>
              </a:rPr>
              <a:t>rng.result.apply</a:t>
            </a:r>
            <a:r>
              <a:rPr lang="en-GB" sz="550" dirty="0">
                <a:effectLst/>
                <a:latin typeface="Courier" pitchFamily="2" charset="0"/>
              </a:rPr>
              <a:t>((id) =&gt; {</a:t>
            </a:r>
            <a:endParaRPr lang="en-GB" sz="550" dirty="0">
              <a:latin typeface="Courier" pitchFamily="2" charset="0"/>
            </a:endParaRP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14	</a:t>
            </a:r>
            <a:r>
              <a:rPr lang="en-GB" sz="550" dirty="0">
                <a:latin typeface="Courier" pitchFamily="2" charset="0"/>
              </a:rPr>
              <a:t>  </a:t>
            </a:r>
            <a:r>
              <a:rPr lang="en-GB" sz="550" dirty="0">
                <a:effectLst/>
                <a:latin typeface="Courier" pitchFamily="2" charset="0"/>
              </a:rPr>
              <a:t>new s3.BucketObject("</a:t>
            </a:r>
            <a:r>
              <a:rPr lang="en-GB" sz="550" dirty="0">
                <a:solidFill>
                  <a:schemeClr val="accent4"/>
                </a:solidFill>
                <a:effectLst/>
                <a:latin typeface="Courier" pitchFamily="2" charset="0"/>
              </a:rPr>
              <a:t>index</a:t>
            </a:r>
            <a:r>
              <a:rPr lang="en-GB" sz="550" dirty="0">
                <a:effectLst/>
                <a:latin typeface="Courier" pitchFamily="2" charset="0"/>
              </a:rPr>
              <a:t>", {</a:t>
            </a: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15	</a:t>
            </a:r>
            <a:r>
              <a:rPr lang="en-GB" sz="550" dirty="0">
                <a:effectLst/>
                <a:latin typeface="Courier" pitchFamily="2" charset="0"/>
              </a:rPr>
              <a:t>    bucket: bucket, key: </a:t>
            </a:r>
            <a:r>
              <a:rPr lang="en-GB" sz="550" dirty="0">
                <a:latin typeface="Courier" pitchFamily="2" charset="0"/>
              </a:rPr>
              <a:t>"</a:t>
            </a:r>
            <a:r>
              <a:rPr lang="en-GB" sz="550" dirty="0" err="1">
                <a:solidFill>
                  <a:schemeClr val="accent4"/>
                </a:solidFill>
                <a:latin typeface="Courier" pitchFamily="2" charset="0"/>
              </a:rPr>
              <a:t>index.html</a:t>
            </a:r>
            <a:r>
              <a:rPr lang="en-GB" sz="550" dirty="0">
                <a:latin typeface="Courier" pitchFamily="2" charset="0"/>
              </a:rPr>
              <a:t>",</a:t>
            </a: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16	</a:t>
            </a:r>
            <a:r>
              <a:rPr lang="en-GB" sz="550" dirty="0">
                <a:effectLst/>
                <a:latin typeface="Courier" pitchFamily="2" charset="0"/>
              </a:rPr>
              <a:t>    </a:t>
            </a:r>
            <a:r>
              <a:rPr lang="en-GB" sz="550" dirty="0" err="1">
                <a:effectLst/>
                <a:latin typeface="Courier" pitchFamily="2" charset="0"/>
              </a:rPr>
              <a:t>contentType</a:t>
            </a:r>
            <a:r>
              <a:rPr lang="en-GB" sz="550" dirty="0">
                <a:effectLst/>
                <a:latin typeface="Courier" pitchFamily="2" charset="0"/>
              </a:rPr>
              <a:t>: "</a:t>
            </a:r>
            <a:r>
              <a:rPr lang="en-GB" sz="550" dirty="0">
                <a:solidFill>
                  <a:schemeClr val="accent4"/>
                </a:solidFill>
                <a:effectLst/>
                <a:latin typeface="Courier" pitchFamily="2" charset="0"/>
              </a:rPr>
              <a:t>text/html; charset=utf-8</a:t>
            </a:r>
            <a:r>
              <a:rPr lang="en-GB" sz="550" dirty="0">
                <a:effectLst/>
                <a:latin typeface="Courier" pitchFamily="2" charset="0"/>
              </a:rPr>
              <a:t>",</a:t>
            </a: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17	</a:t>
            </a:r>
            <a:r>
              <a:rPr lang="en-GB" sz="550" dirty="0">
                <a:effectLst/>
                <a:latin typeface="Courier" pitchFamily="2" charset="0"/>
              </a:rPr>
              <a:t>    content: "</a:t>
            </a:r>
            <a:r>
              <a:rPr lang="en-GB" sz="550" dirty="0">
                <a:solidFill>
                  <a:schemeClr val="accent4"/>
                </a:solidFill>
                <a:effectLst/>
                <a:latin typeface="Courier" pitchFamily="2" charset="0"/>
              </a:rPr>
              <a:t>&lt;!DOCTYPE html&gt;</a:t>
            </a:r>
            <a:r>
              <a:rPr lang="en-GB" sz="550" dirty="0">
                <a:effectLst/>
                <a:latin typeface="Courier" pitchFamily="2" charset="0"/>
              </a:rPr>
              <a:t>" </a:t>
            </a:r>
            <a:r>
              <a:rPr lang="en-GB" sz="550" dirty="0">
                <a:solidFill>
                  <a:schemeClr val="accent1"/>
                </a:solidFill>
                <a:effectLst/>
                <a:latin typeface="Courier" pitchFamily="2" charset="0"/>
              </a:rPr>
              <a:t>+</a:t>
            </a: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18	</a:t>
            </a:r>
            <a:r>
              <a:rPr lang="en-GB" sz="550" dirty="0">
                <a:latin typeface="Courier" pitchFamily="2" charset="0"/>
                <a:cs typeface="Arial" panose="020B0604020202020204" pitchFamily="34" charset="0"/>
              </a:rPr>
              <a:t>             </a:t>
            </a:r>
            <a:r>
              <a:rPr lang="en-GB" sz="550" dirty="0">
                <a:effectLst/>
                <a:latin typeface="Courier" pitchFamily="2" charset="0"/>
              </a:rPr>
              <a:t>words[id].</a:t>
            </a:r>
            <a:r>
              <a:rPr lang="en-GB" sz="550" dirty="0" err="1">
                <a:effectLst/>
                <a:latin typeface="Courier" pitchFamily="2" charset="0"/>
              </a:rPr>
              <a:t>toLowerCase</a:t>
            </a:r>
            <a:r>
              <a:rPr lang="en-GB" sz="550" dirty="0">
                <a:effectLst/>
                <a:latin typeface="Courier" pitchFamily="2" charset="0"/>
              </a:rPr>
              <a:t>()</a:t>
            </a: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19	</a:t>
            </a:r>
            <a:r>
              <a:rPr lang="en-GB" sz="550" dirty="0">
                <a:effectLst/>
                <a:latin typeface="Courier" pitchFamily="2" charset="0"/>
              </a:rPr>
              <a:t>  });</a:t>
            </a: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20	</a:t>
            </a:r>
            <a:r>
              <a:rPr lang="en-GB" sz="550" dirty="0">
                <a:effectLst/>
                <a:latin typeface="Courier" pitchFamily="2" charset="0"/>
              </a:rPr>
              <a:t>});</a:t>
            </a: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21	</a:t>
            </a:r>
            <a:endParaRPr lang="en-GB" sz="550" dirty="0">
              <a:effectLst/>
              <a:latin typeface="Courier" pitchFamily="2" charset="0"/>
            </a:endParaRPr>
          </a:p>
          <a:p>
            <a:pPr>
              <a:tabLst>
                <a:tab pos="131763" algn="l"/>
              </a:tabLst>
            </a:pPr>
            <a:r>
              <a:rPr lang="en-GB" sz="550" dirty="0">
                <a:latin typeface="Arial" panose="020B0604020202020204" pitchFamily="34" charset="0"/>
                <a:cs typeface="Arial" panose="020B0604020202020204" pitchFamily="34" charset="0"/>
              </a:rPr>
              <a:t>22	</a:t>
            </a:r>
            <a:r>
              <a:rPr lang="en-GB" sz="550" dirty="0">
                <a:solidFill>
                  <a:schemeClr val="accent1"/>
                </a:solidFill>
                <a:latin typeface="Courier" pitchFamily="2" charset="0"/>
              </a:rPr>
              <a:t>export</a:t>
            </a:r>
            <a:r>
              <a:rPr lang="en-GB" sz="55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GB" sz="550" dirty="0" err="1">
                <a:solidFill>
                  <a:schemeClr val="accent1"/>
                </a:solidFill>
                <a:latin typeface="Courier" pitchFamily="2" charset="0"/>
              </a:rPr>
              <a:t>const</a:t>
            </a:r>
            <a:r>
              <a:rPr lang="en-GB" sz="55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GB" sz="550" dirty="0" err="1">
                <a:effectLst/>
                <a:latin typeface="Courier" pitchFamily="2" charset="0"/>
              </a:rPr>
              <a:t>url</a:t>
            </a:r>
            <a:r>
              <a:rPr lang="en-GB" sz="550" dirty="0">
                <a:effectLst/>
                <a:latin typeface="Courier" pitchFamily="2" charset="0"/>
              </a:rPr>
              <a:t> = </a:t>
            </a:r>
            <a:r>
              <a:rPr lang="en-GB" sz="550" dirty="0" err="1">
                <a:effectLst/>
                <a:latin typeface="Courier" pitchFamily="2" charset="0"/>
              </a:rPr>
              <a:t>bucket.websiteEndpoint</a:t>
            </a:r>
            <a:r>
              <a:rPr lang="en-GB" sz="550" dirty="0">
                <a:latin typeface="Courier" pitchFamily="2" charset="0"/>
              </a:rPr>
              <a:t>;</a:t>
            </a:r>
            <a:endParaRPr lang="en-US" sz="550" dirty="0">
              <a:latin typeface="Courier" pitchFamily="2" charset="0"/>
            </a:endParaRPr>
          </a:p>
        </p:txBody>
      </p:sp>
      <p:sp>
        <p:nvSpPr>
          <p:cNvPr id="6" name="!!Test">
            <a:extLst>
              <a:ext uri="{FF2B5EF4-FFF2-40B4-BE49-F238E27FC236}">
                <a16:creationId xmlns:a16="http://schemas.microsoft.com/office/drawing/2014/main" id="{CC11E5B4-72BF-CCB1-E79F-071D3C0C2012}"/>
              </a:ext>
            </a:extLst>
          </p:cNvPr>
          <p:cNvSpPr txBox="1"/>
          <p:nvPr/>
        </p:nvSpPr>
        <p:spPr>
          <a:xfrm>
            <a:off x="6094800" y="1915200"/>
            <a:ext cx="4666985" cy="432426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550" dirty="0">
                <a:solidFill>
                  <a:schemeClr val="bg1"/>
                </a:solidFill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test("random-word-website", async() =&gt; {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const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resourcesTrace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: string[] = [];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let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randomWordId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= 0;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pulumi.runtime.setMocks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({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newResource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: function(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: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pulumi.runtime.MockResourceArgs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): {id: string, state: any} {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resourcesTrace.push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args.name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switch 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args.name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 {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case "website":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typeof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args.inputs.website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toBe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("object")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args.inputs.website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not.toBeNull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()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args.inputs.website.indexDocument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toBe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("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index.html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");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return {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  id: "",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  state: {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   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websiteEndpoint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: "https://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example.com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",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  },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};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case "word-id":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typeof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args.inputs.min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toBe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("number")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args.inputs.min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not.toBe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Number.NaN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typeof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args.inputs.max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toBe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("number")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args.inputs.max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not.toBe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Number.NaN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randomWordId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=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Math.round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Math.random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() * 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args.inputs.max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- 1)) +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args.inputs.min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return {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  id: "",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  state: {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    result: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randomWordId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,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  },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};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default: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typeof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args.inputs.bucket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toBe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("object");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args.inputs.bucket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not.toBeNull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();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args.inputs.key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toBe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("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index.html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");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args.inputs.contentType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toBe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("text/html; charset=utf-8");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args.inputs.content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toBe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("&lt;!DOCTYPE html&gt;" + ["software", "is", "great"][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randomWordId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]);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return {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  id: "",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  state: {},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39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    };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};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},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call: function(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args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: 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pulumi.runtime.MockCallArgs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):  Record&lt;string, any&gt; {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  return {};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44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  },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});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46</a:t>
            </a:r>
            <a:endParaRPr lang="en-GB" sz="550" dirty="0">
              <a:solidFill>
                <a:schemeClr val="bg1"/>
              </a:solidFill>
              <a:effectLst/>
              <a:latin typeface="Courier" pitchFamily="2" charset="0"/>
            </a:endParaRP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47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await import("./index");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await new Promise(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setImmediate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49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  expect(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resourcesTrace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).</a:t>
            </a:r>
            <a:r>
              <a:rPr lang="en-GB" sz="550" dirty="0" err="1">
                <a:solidFill>
                  <a:schemeClr val="bg1"/>
                </a:solidFill>
                <a:effectLst/>
                <a:latin typeface="Courier" pitchFamily="2" charset="0"/>
              </a:rPr>
              <a:t>toStrictEqual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(["word-id", "website", "index"]);</a:t>
            </a:r>
          </a:p>
          <a:p>
            <a:pPr>
              <a:tabLst>
                <a:tab pos="300038" algn="l"/>
              </a:tabLst>
            </a:pPr>
            <a:r>
              <a:rPr lang="en-GB" sz="55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GB" sz="550" dirty="0">
                <a:solidFill>
                  <a:schemeClr val="bg1"/>
                </a:solidFill>
                <a:effectLst/>
                <a:latin typeface="Courier" pitchFamily="2" charset="0"/>
              </a:rPr>
              <a:t>});</a:t>
            </a:r>
            <a:endParaRPr lang="en-US" sz="55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4EC6B-AB49-0B3D-1122-72710DF02F03}"/>
              </a:ext>
            </a:extLst>
          </p:cNvPr>
          <p:cNvSpPr txBox="1"/>
          <p:nvPr/>
        </p:nvSpPr>
        <p:spPr>
          <a:xfrm>
            <a:off x="8224440" y="2100266"/>
            <a:ext cx="2370585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400" dirty="0"/>
              <a:t>Unit Test</a:t>
            </a:r>
          </a:p>
        </p:txBody>
      </p:sp>
      <p:sp>
        <p:nvSpPr>
          <p:cNvPr id="7" name="Stamp: Generator">
            <a:extLst>
              <a:ext uri="{FF2B5EF4-FFF2-40B4-BE49-F238E27FC236}">
                <a16:creationId xmlns:a16="http://schemas.microsoft.com/office/drawing/2014/main" id="{367F6C03-1A7D-95C2-CC05-19519BFBDE4B}"/>
              </a:ext>
            </a:extLst>
          </p:cNvPr>
          <p:cNvSpPr/>
          <p:nvPr/>
        </p:nvSpPr>
        <p:spPr>
          <a:xfrm rot="21412620">
            <a:off x="8191338" y="3822210"/>
            <a:ext cx="2375452" cy="1101237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Test Generator</a:t>
            </a:r>
          </a:p>
        </p:txBody>
      </p:sp>
      <p:sp>
        <p:nvSpPr>
          <p:cNvPr id="13" name="Stamp: Oracle">
            <a:extLst>
              <a:ext uri="{FF2B5EF4-FFF2-40B4-BE49-F238E27FC236}">
                <a16:creationId xmlns:a16="http://schemas.microsoft.com/office/drawing/2014/main" id="{AA28DB2C-B691-FAA6-9759-CD14F5CD9C70}"/>
              </a:ext>
            </a:extLst>
          </p:cNvPr>
          <p:cNvSpPr/>
          <p:nvPr/>
        </p:nvSpPr>
        <p:spPr>
          <a:xfrm rot="21412620">
            <a:off x="8203278" y="5282351"/>
            <a:ext cx="2375452" cy="66292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Test Oracle</a:t>
            </a:r>
          </a:p>
        </p:txBody>
      </p:sp>
    </p:spTree>
    <p:extLst>
      <p:ext uri="{BB962C8B-B14F-4D97-AF65-F5344CB8AC3E}">
        <p14:creationId xmlns:p14="http://schemas.microsoft.com/office/powerpoint/2010/main" val="1402793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6047-4406-BD00-97BB-B7522E1C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62" y="390036"/>
            <a:ext cx="10515600" cy="1325563"/>
          </a:xfrm>
        </p:spPr>
        <p:txBody>
          <a:bodyPr/>
          <a:lstStyle/>
          <a:p>
            <a:r>
              <a:rPr lang="en-US" dirty="0"/>
              <a:t>ACT Framework:</a:t>
            </a:r>
            <a:br>
              <a:rPr lang="en-US" dirty="0"/>
            </a:br>
            <a:r>
              <a:rPr lang="en-US" dirty="0"/>
              <a:t>Automated Configuration Testing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2360855-C95E-D6A7-0475-562871D550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3"/>
          <a:lstStyle/>
          <a:p>
            <a:pPr algn="ctr"/>
            <a:r>
              <a:rPr lang="en-US" dirty="0" err="1"/>
              <a:t>IaC</a:t>
            </a:r>
            <a:r>
              <a:rPr lang="en-US" dirty="0"/>
              <a:t> Program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3600" dirty="0"/>
          </a:p>
          <a:p>
            <a:pPr algn="ctr"/>
            <a:r>
              <a:rPr lang="en-US" sz="2000" dirty="0"/>
              <a:t>specific generators &amp; oracles</a:t>
            </a:r>
          </a:p>
          <a:p>
            <a:pPr algn="ctr"/>
            <a:r>
              <a:rPr lang="en-US" dirty="0"/>
              <a:t>Core</a:t>
            </a:r>
          </a:p>
          <a:p>
            <a:pPr algn="ctr"/>
            <a:r>
              <a:rPr lang="en-US" sz="2000" dirty="0"/>
              <a:t>automates mocking</a:t>
            </a:r>
          </a:p>
          <a:p>
            <a:pPr algn="ctr"/>
            <a:r>
              <a:rPr lang="en-US" sz="2000" dirty="0"/>
              <a:t>and test execution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Plugins</a:t>
            </a:r>
          </a:p>
          <a:p>
            <a:pPr algn="ctr"/>
            <a:r>
              <a:rPr lang="en-US" sz="2000" dirty="0"/>
              <a:t>generalized &amp; reusable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863B2-9E32-B998-21E5-77016E5CC3B2}"/>
              </a:ext>
            </a:extLst>
          </p:cNvPr>
          <p:cNvSpPr txBox="1"/>
          <p:nvPr/>
        </p:nvSpPr>
        <p:spPr>
          <a:xfrm>
            <a:off x="1473280" y="3217994"/>
            <a:ext cx="2340000" cy="132343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84138" algn="l"/>
              </a:tabLst>
            </a:pPr>
            <a:r>
              <a:rPr lang="en-GB" sz="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500" b="1" dirty="0">
                <a:effectLst/>
                <a:latin typeface="Courier" pitchFamily="2" charset="0"/>
              </a:rPr>
              <a:t>	</a:t>
            </a:r>
            <a:r>
              <a:rPr lang="en-GB" sz="500" b="1" dirty="0" err="1">
                <a:solidFill>
                  <a:schemeClr val="accent1"/>
                </a:solidFill>
                <a:effectLst/>
                <a:latin typeface="Courier" pitchFamily="2" charset="0"/>
              </a:rPr>
              <a:t>const</a:t>
            </a:r>
            <a:r>
              <a:rPr lang="en-GB" sz="500" b="1" dirty="0">
                <a:effectLst/>
                <a:latin typeface="Courier" pitchFamily="2" charset="0"/>
              </a:rPr>
              <a:t> words = [</a:t>
            </a:r>
            <a:r>
              <a:rPr lang="en-GB" sz="500" b="1" dirty="0">
                <a:solidFill>
                  <a:schemeClr val="accent4"/>
                </a:solidFill>
                <a:effectLst/>
                <a:latin typeface="Courier" pitchFamily="2" charset="0"/>
              </a:rPr>
              <a:t>"software"</a:t>
            </a:r>
            <a:r>
              <a:rPr lang="en-GB" sz="500" b="1" dirty="0">
                <a:effectLst/>
                <a:latin typeface="Courier" pitchFamily="2" charset="0"/>
              </a:rPr>
              <a:t>, </a:t>
            </a:r>
            <a:r>
              <a:rPr lang="en-GB" sz="500" b="1" dirty="0">
                <a:solidFill>
                  <a:schemeClr val="accent4"/>
                </a:solidFill>
                <a:effectLst/>
                <a:latin typeface="Courier" pitchFamily="2" charset="0"/>
              </a:rPr>
              <a:t>"is"</a:t>
            </a:r>
            <a:r>
              <a:rPr lang="en-GB" sz="500" b="1" dirty="0">
                <a:effectLst/>
                <a:latin typeface="Courier" pitchFamily="2" charset="0"/>
              </a:rPr>
              <a:t>, </a:t>
            </a:r>
            <a:r>
              <a:rPr lang="en-GB" sz="500" b="1" dirty="0">
                <a:solidFill>
                  <a:schemeClr val="accent4"/>
                </a:solidFill>
                <a:effectLst/>
                <a:latin typeface="Courier" pitchFamily="2" charset="0"/>
              </a:rPr>
              <a:t>"great"</a:t>
            </a:r>
            <a:r>
              <a:rPr lang="en-GB" sz="500" b="1" dirty="0">
                <a:effectLst/>
                <a:latin typeface="Courier" pitchFamily="2" charset="0"/>
              </a:rPr>
              <a:t>]</a:t>
            </a: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500" b="1" dirty="0">
              <a:effectLst/>
              <a:latin typeface="Courier" pitchFamily="2" charset="0"/>
            </a:endParaRP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GB" sz="500" b="1" dirty="0">
                <a:effectLst/>
                <a:latin typeface="Courier" pitchFamily="2" charset="0"/>
              </a:rPr>
              <a:t>	</a:t>
            </a:r>
            <a:r>
              <a:rPr lang="en-GB" sz="500" b="1" dirty="0" err="1">
                <a:solidFill>
                  <a:schemeClr val="accent1"/>
                </a:solidFill>
                <a:effectLst/>
                <a:latin typeface="Courier" pitchFamily="2" charset="0"/>
              </a:rPr>
              <a:t>const</a:t>
            </a:r>
            <a:r>
              <a:rPr lang="en-GB" sz="500" b="1" dirty="0">
                <a:effectLst/>
                <a:latin typeface="Courier" pitchFamily="2" charset="0"/>
              </a:rPr>
              <a:t> bucket = </a:t>
            </a:r>
            <a:r>
              <a:rPr lang="en-GB" sz="500" b="1" dirty="0">
                <a:solidFill>
                  <a:schemeClr val="accent1"/>
                </a:solidFill>
                <a:effectLst/>
                <a:latin typeface="Courier" pitchFamily="2" charset="0"/>
              </a:rPr>
              <a:t>new</a:t>
            </a:r>
            <a:r>
              <a:rPr lang="en-GB" sz="500" b="1" dirty="0">
                <a:effectLst/>
                <a:latin typeface="Courier" pitchFamily="2" charset="0"/>
              </a:rPr>
              <a:t> s3.Bucket</a:t>
            </a:r>
            <a:r>
              <a:rPr lang="en-GB" sz="500" b="1" dirty="0">
                <a:solidFill>
                  <a:schemeClr val="accent1"/>
                </a:solidFill>
                <a:effectLst/>
                <a:latin typeface="Courier" pitchFamily="2" charset="0"/>
              </a:rPr>
              <a:t>(</a:t>
            </a:r>
            <a:r>
              <a:rPr lang="en-GB" sz="500" b="1" dirty="0">
                <a:solidFill>
                  <a:schemeClr val="accent4"/>
                </a:solidFill>
                <a:effectLst/>
                <a:latin typeface="Courier" pitchFamily="2" charset="0"/>
              </a:rPr>
              <a:t>"website"</a:t>
            </a:r>
            <a:r>
              <a:rPr lang="en-GB" sz="500" b="1" dirty="0">
                <a:effectLst/>
                <a:latin typeface="Courier" pitchFamily="2" charset="0"/>
              </a:rPr>
              <a:t>, </a:t>
            </a:r>
            <a:r>
              <a:rPr lang="en-GB" sz="500" b="1" dirty="0">
                <a:solidFill>
                  <a:schemeClr val="accent3"/>
                </a:solidFill>
                <a:effectLst/>
                <a:latin typeface="Courier" pitchFamily="2" charset="0"/>
              </a:rPr>
              <a:t>{ </a:t>
            </a:r>
            <a:r>
              <a:rPr lang="en-GB" sz="500" b="1" dirty="0">
                <a:solidFill>
                  <a:schemeClr val="bg1">
                    <a:lumMod val="50000"/>
                  </a:schemeClr>
                </a:solidFill>
                <a:effectLst/>
              </a:rPr>
              <a:t>/* … */</a:t>
            </a:r>
            <a:r>
              <a:rPr lang="en-GB" sz="500" b="1" dirty="0">
                <a:solidFill>
                  <a:schemeClr val="accent3"/>
                </a:solidFill>
                <a:effectLst/>
                <a:latin typeface="Courier" pitchFamily="2" charset="0"/>
              </a:rPr>
              <a:t> }</a:t>
            </a:r>
            <a:r>
              <a:rPr lang="en-GB" sz="500" b="1" dirty="0">
                <a:solidFill>
                  <a:schemeClr val="accent1"/>
                </a:solidFill>
                <a:effectLst/>
                <a:latin typeface="Courier" pitchFamily="2" charset="0"/>
              </a:rPr>
              <a:t>)</a:t>
            </a:r>
            <a:r>
              <a:rPr lang="en-GB" sz="500" b="1" dirty="0">
                <a:effectLst/>
                <a:latin typeface="Courier" pitchFamily="2" charset="0"/>
              </a:rPr>
              <a:t>;</a:t>
            </a: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GB" sz="500" b="1" dirty="0">
                <a:effectLst/>
                <a:latin typeface="Courier" pitchFamily="2" charset="0"/>
              </a:rPr>
              <a:t>	</a:t>
            </a:r>
            <a:r>
              <a:rPr lang="en-GB" sz="500" b="1" dirty="0" err="1">
                <a:solidFill>
                  <a:schemeClr val="accent1"/>
                </a:solidFill>
                <a:effectLst/>
                <a:latin typeface="Courier" pitchFamily="2" charset="0"/>
              </a:rPr>
              <a:t>const</a:t>
            </a:r>
            <a:r>
              <a:rPr lang="en-GB" sz="500" b="1" dirty="0">
                <a:effectLst/>
                <a:latin typeface="Courier" pitchFamily="2" charset="0"/>
              </a:rPr>
              <a:t> </a:t>
            </a:r>
            <a:r>
              <a:rPr lang="en-GB" sz="500" b="1" dirty="0" err="1">
                <a:effectLst/>
                <a:latin typeface="Courier" pitchFamily="2" charset="0"/>
              </a:rPr>
              <a:t>rng</a:t>
            </a:r>
            <a:r>
              <a:rPr lang="en-GB" sz="500" b="1" dirty="0">
                <a:effectLst/>
                <a:latin typeface="Courier" pitchFamily="2" charset="0"/>
              </a:rPr>
              <a:t> = </a:t>
            </a:r>
            <a:r>
              <a:rPr lang="en-GB" sz="500" b="1" dirty="0">
                <a:solidFill>
                  <a:schemeClr val="accent1"/>
                </a:solidFill>
                <a:effectLst/>
                <a:latin typeface="Courier" pitchFamily="2" charset="0"/>
              </a:rPr>
              <a:t>new</a:t>
            </a:r>
            <a:r>
              <a:rPr lang="en-GB" sz="500" b="1" dirty="0">
                <a:effectLst/>
                <a:latin typeface="Courier" pitchFamily="2" charset="0"/>
              </a:rPr>
              <a:t> </a:t>
            </a:r>
            <a:r>
              <a:rPr lang="en-GB" sz="500" b="1" dirty="0" err="1">
                <a:effectLst/>
                <a:latin typeface="Courier" pitchFamily="2" charset="0"/>
              </a:rPr>
              <a:t>random.RandomInteger</a:t>
            </a:r>
            <a:r>
              <a:rPr lang="en-GB" sz="500" b="1" dirty="0">
                <a:effectLst/>
                <a:latin typeface="Courier" pitchFamily="2" charset="0"/>
              </a:rPr>
              <a:t> </a:t>
            </a:r>
            <a:r>
              <a:rPr lang="en-GB" sz="500" b="1" dirty="0">
                <a:solidFill>
                  <a:schemeClr val="accent1"/>
                </a:solidFill>
                <a:effectLst/>
                <a:latin typeface="Courier" pitchFamily="2" charset="0"/>
              </a:rPr>
              <a:t>(</a:t>
            </a:r>
            <a:r>
              <a:rPr lang="en-GB" sz="500" b="1" dirty="0">
                <a:solidFill>
                  <a:schemeClr val="accent4"/>
                </a:solidFill>
                <a:effectLst/>
                <a:latin typeface="Courier" pitchFamily="2" charset="0"/>
              </a:rPr>
              <a:t>"word-id"</a:t>
            </a:r>
            <a:r>
              <a:rPr lang="en-GB" sz="500" b="1" dirty="0">
                <a:effectLst/>
                <a:latin typeface="Courier" pitchFamily="2" charset="0"/>
              </a:rPr>
              <a:t>, </a:t>
            </a:r>
            <a:r>
              <a:rPr lang="en-GB" sz="500" b="1" dirty="0">
                <a:solidFill>
                  <a:schemeClr val="accent3"/>
                </a:solidFill>
                <a:effectLst/>
                <a:latin typeface="Courier" pitchFamily="2" charset="0"/>
              </a:rPr>
              <a:t>{</a:t>
            </a: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GB" sz="500" b="1" dirty="0">
                <a:latin typeface="Courier" pitchFamily="2" charset="0"/>
              </a:rPr>
              <a:t>	</a:t>
            </a:r>
            <a:r>
              <a:rPr lang="en-GB" sz="500" b="1" dirty="0">
                <a:latin typeface="Courier" pitchFamily="2" charset="0"/>
                <a:cs typeface="Courier New" panose="02070309020205020404" pitchFamily="49" charset="0"/>
              </a:rPr>
              <a:t>  </a:t>
            </a:r>
            <a:r>
              <a:rPr lang="en-GB" sz="500" b="1" dirty="0">
                <a:effectLst/>
                <a:latin typeface="Courier" pitchFamily="2" charset="0"/>
              </a:rPr>
              <a:t>min: 0, max: </a:t>
            </a:r>
            <a:r>
              <a:rPr lang="en-GB" sz="500" b="1" dirty="0" err="1">
                <a:effectLst/>
                <a:latin typeface="Courier" pitchFamily="2" charset="0"/>
              </a:rPr>
              <a:t>words.lengt</a:t>
            </a:r>
            <a:r>
              <a:rPr lang="en-GB" sz="500" b="1" dirty="0" err="1">
                <a:latin typeface="Courier" pitchFamily="2" charset="0"/>
              </a:rPr>
              <a:t>h</a:t>
            </a:r>
            <a:endParaRPr lang="en-GB" sz="500" b="1" dirty="0">
              <a:effectLst/>
              <a:latin typeface="Courier" pitchFamily="2" charset="0"/>
            </a:endParaRPr>
          </a:p>
          <a:p>
            <a:pPr>
              <a:tabLst>
                <a:tab pos="84138" algn="l"/>
              </a:tabLst>
            </a:pPr>
            <a:r>
              <a:rPr lang="en-GB" sz="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500" b="1" dirty="0">
                <a:solidFill>
                  <a:schemeClr val="accent3"/>
                </a:solidFill>
                <a:effectLst/>
                <a:latin typeface="Courier" pitchFamily="2" charset="0"/>
              </a:rPr>
              <a:t>}</a:t>
            </a:r>
            <a:r>
              <a:rPr lang="en-GB" sz="500" b="1" dirty="0">
                <a:solidFill>
                  <a:schemeClr val="accent1"/>
                </a:solidFill>
                <a:effectLst/>
                <a:latin typeface="Courier" pitchFamily="2" charset="0"/>
              </a:rPr>
              <a:t>)</a:t>
            </a:r>
            <a:r>
              <a:rPr lang="en-GB" sz="500" b="1" dirty="0">
                <a:effectLst/>
                <a:latin typeface="Courier" pitchFamily="2" charset="0"/>
              </a:rPr>
              <a:t>;</a:t>
            </a:r>
            <a:endParaRPr lang="en-GB" sz="500" b="1" dirty="0">
              <a:latin typeface="Courier" pitchFamily="2" charset="0"/>
            </a:endParaRP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GB" sz="500" b="1" dirty="0">
                <a:latin typeface="Courier" pitchFamily="2" charset="0"/>
              </a:rPr>
              <a:t>	</a:t>
            </a:r>
            <a:r>
              <a:rPr lang="en-GB" sz="500" b="1" dirty="0" err="1">
                <a:effectLst/>
                <a:latin typeface="Courier" pitchFamily="2" charset="0"/>
              </a:rPr>
              <a:t>rng.result.apply</a:t>
            </a:r>
            <a:r>
              <a:rPr lang="en-GB" sz="500" b="1" dirty="0">
                <a:solidFill>
                  <a:schemeClr val="accent1"/>
                </a:solidFill>
                <a:effectLst/>
                <a:latin typeface="Courier" pitchFamily="2" charset="0"/>
              </a:rPr>
              <a:t>(</a:t>
            </a:r>
            <a:r>
              <a:rPr lang="en-GB" sz="500" b="1" dirty="0">
                <a:solidFill>
                  <a:schemeClr val="tx2"/>
                </a:solidFill>
                <a:effectLst/>
                <a:latin typeface="Courier" pitchFamily="2" charset="0"/>
              </a:rPr>
              <a:t>(</a:t>
            </a:r>
            <a:r>
              <a:rPr lang="en-GB" sz="500" b="1" dirty="0">
                <a:effectLst/>
                <a:latin typeface="Courier" pitchFamily="2" charset="0"/>
              </a:rPr>
              <a:t>id</a:t>
            </a:r>
            <a:r>
              <a:rPr lang="en-GB" sz="500" b="1" dirty="0">
                <a:solidFill>
                  <a:schemeClr val="tx2"/>
                </a:solidFill>
                <a:effectLst/>
                <a:latin typeface="Courier" pitchFamily="2" charset="0"/>
              </a:rPr>
              <a:t>)</a:t>
            </a:r>
            <a:r>
              <a:rPr lang="en-GB" sz="500" b="1" dirty="0">
                <a:effectLst/>
                <a:latin typeface="Courier" pitchFamily="2" charset="0"/>
              </a:rPr>
              <a:t> =&gt; </a:t>
            </a:r>
            <a:r>
              <a:rPr lang="en-GB" sz="500" b="1" dirty="0">
                <a:solidFill>
                  <a:schemeClr val="tx2"/>
                </a:solidFill>
                <a:effectLst/>
                <a:latin typeface="Courier" pitchFamily="2" charset="0"/>
              </a:rPr>
              <a:t>{</a:t>
            </a:r>
            <a:endParaRPr lang="en-GB" sz="500" b="1" dirty="0">
              <a:solidFill>
                <a:schemeClr val="tx2"/>
              </a:solidFill>
              <a:latin typeface="Courier" pitchFamily="2" charset="0"/>
            </a:endParaRP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GB" sz="500" b="1" dirty="0">
                <a:latin typeface="Courier" pitchFamily="2" charset="0"/>
              </a:rPr>
              <a:t>	  </a:t>
            </a:r>
            <a:r>
              <a:rPr lang="en-GB" sz="500" b="1" dirty="0">
                <a:solidFill>
                  <a:schemeClr val="accent1"/>
                </a:solidFill>
                <a:effectLst/>
                <a:latin typeface="Courier" pitchFamily="2" charset="0"/>
              </a:rPr>
              <a:t>new</a:t>
            </a:r>
            <a:r>
              <a:rPr lang="en-GB" sz="500" b="1" dirty="0">
                <a:effectLst/>
                <a:latin typeface="Courier" pitchFamily="2" charset="0"/>
              </a:rPr>
              <a:t> s3.BucketObject</a:t>
            </a:r>
            <a:r>
              <a:rPr lang="en-GB" sz="500" b="1" dirty="0">
                <a:solidFill>
                  <a:schemeClr val="accent2"/>
                </a:solidFill>
                <a:effectLst/>
                <a:latin typeface="Courier" pitchFamily="2" charset="0"/>
              </a:rPr>
              <a:t>(</a:t>
            </a:r>
            <a:r>
              <a:rPr lang="en-GB" sz="500" b="1" dirty="0">
                <a:solidFill>
                  <a:schemeClr val="accent4"/>
                </a:solidFill>
                <a:effectLst/>
                <a:latin typeface="Courier" pitchFamily="2" charset="0"/>
              </a:rPr>
              <a:t>"index"</a:t>
            </a:r>
            <a:r>
              <a:rPr lang="en-GB" sz="500" b="1" dirty="0">
                <a:effectLst/>
                <a:latin typeface="Courier" pitchFamily="2" charset="0"/>
              </a:rPr>
              <a:t>, </a:t>
            </a:r>
            <a:r>
              <a:rPr lang="en-GB" sz="500" b="1" dirty="0">
                <a:solidFill>
                  <a:schemeClr val="accent3"/>
                </a:solidFill>
                <a:effectLst/>
                <a:latin typeface="Courier" pitchFamily="2" charset="0"/>
              </a:rPr>
              <a:t>{</a:t>
            </a: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GB" sz="500" b="1" dirty="0">
                <a:effectLst/>
                <a:latin typeface="Courier" pitchFamily="2" charset="0"/>
              </a:rPr>
              <a:t>	  </a:t>
            </a:r>
            <a:r>
              <a:rPr lang="en-GB" sz="500" b="1" dirty="0">
                <a:latin typeface="Courier" pitchFamily="2" charset="0"/>
                <a:cs typeface="Courier New" panose="02070309020205020404" pitchFamily="49" charset="0"/>
              </a:rPr>
              <a:t>  </a:t>
            </a:r>
            <a:r>
              <a:rPr lang="en-GB" sz="500" b="1" dirty="0">
                <a:effectLst/>
                <a:latin typeface="Courier" pitchFamily="2" charset="0"/>
              </a:rPr>
              <a:t>bucket: bucket, </a:t>
            </a:r>
            <a:r>
              <a:rPr lang="en-GB" sz="500" b="1" dirty="0">
                <a:solidFill>
                  <a:schemeClr val="bg1">
                    <a:lumMod val="50000"/>
                  </a:schemeClr>
                </a:solidFill>
              </a:rPr>
              <a:t>/* … */</a:t>
            </a: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GB" sz="500" b="1" dirty="0">
                <a:effectLst/>
                <a:latin typeface="Courier" pitchFamily="2" charset="0"/>
              </a:rPr>
              <a:t>	    content: </a:t>
            </a:r>
            <a:r>
              <a:rPr lang="en-GB" sz="500" b="1" dirty="0">
                <a:solidFill>
                  <a:schemeClr val="bg1">
                    <a:lumMod val="50000"/>
                  </a:schemeClr>
                </a:solidFill>
              </a:rPr>
              <a:t>/* … */</a:t>
            </a:r>
            <a:r>
              <a:rPr lang="en-GB" sz="500" b="1" dirty="0">
                <a:solidFill>
                  <a:schemeClr val="accent4"/>
                </a:solidFill>
                <a:effectLst/>
                <a:latin typeface="Courier" pitchFamily="2" charset="0"/>
              </a:rPr>
              <a:t> </a:t>
            </a:r>
            <a:r>
              <a:rPr lang="en-GB" sz="500" b="1" dirty="0">
                <a:effectLst/>
                <a:latin typeface="Courier" pitchFamily="2" charset="0"/>
              </a:rPr>
              <a:t>+ words[id].</a:t>
            </a:r>
            <a:r>
              <a:rPr lang="en-GB" sz="500" b="1" dirty="0" err="1">
                <a:effectLst/>
                <a:latin typeface="Courier" pitchFamily="2" charset="0"/>
              </a:rPr>
              <a:t>toLowerCase</a:t>
            </a:r>
            <a:r>
              <a:rPr lang="en-GB" sz="500" b="1" dirty="0">
                <a:effectLst/>
                <a:latin typeface="Courier" pitchFamily="2" charset="0"/>
              </a:rPr>
              <a:t>()</a:t>
            </a: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13	</a:t>
            </a:r>
            <a:r>
              <a:rPr lang="en-GB" sz="500" b="1" dirty="0">
                <a:solidFill>
                  <a:schemeClr val="accent3"/>
                </a:solidFill>
                <a:effectLst/>
                <a:latin typeface="Courier" pitchFamily="2" charset="0"/>
              </a:rPr>
              <a:t>  }</a:t>
            </a:r>
            <a:r>
              <a:rPr lang="en-GB" sz="500" b="1" dirty="0">
                <a:solidFill>
                  <a:schemeClr val="accent2"/>
                </a:solidFill>
                <a:effectLst/>
                <a:latin typeface="Courier" pitchFamily="2" charset="0"/>
              </a:rPr>
              <a:t>)</a:t>
            </a:r>
            <a:r>
              <a:rPr lang="en-GB" sz="500" b="1" dirty="0">
                <a:effectLst/>
                <a:latin typeface="Courier" pitchFamily="2" charset="0"/>
              </a:rPr>
              <a:t>;</a:t>
            </a:r>
            <a:endParaRPr lang="en-GB" sz="500" b="1" dirty="0">
              <a:solidFill>
                <a:schemeClr val="accent4"/>
              </a:solidFill>
              <a:effectLst/>
              <a:latin typeface="Courier" pitchFamily="2" charset="0"/>
            </a:endParaRP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14	</a:t>
            </a:r>
            <a:r>
              <a:rPr lang="en-GB" sz="500" b="1" dirty="0">
                <a:solidFill>
                  <a:schemeClr val="accent3"/>
                </a:solidFill>
                <a:effectLst/>
                <a:latin typeface="Courier" pitchFamily="2" charset="0"/>
              </a:rPr>
              <a:t>}</a:t>
            </a:r>
            <a:r>
              <a:rPr lang="en-GB" sz="500" b="1" dirty="0">
                <a:solidFill>
                  <a:schemeClr val="accent1"/>
                </a:solidFill>
                <a:effectLst/>
                <a:latin typeface="Courier" pitchFamily="2" charset="0"/>
              </a:rPr>
              <a:t>)</a:t>
            </a:r>
            <a:r>
              <a:rPr lang="en-GB" sz="500" b="1" dirty="0">
                <a:latin typeface="Courier" pitchFamily="2" charset="0"/>
              </a:rPr>
              <a:t>;</a:t>
            </a: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15	</a:t>
            </a:r>
            <a:endParaRPr lang="en-GB" sz="500" b="1" dirty="0">
              <a:solidFill>
                <a:schemeClr val="accent4"/>
              </a:solidFill>
              <a:latin typeface="Courier" pitchFamily="2" charset="0"/>
            </a:endParaRPr>
          </a:p>
          <a:p>
            <a:pPr>
              <a:tabLst>
                <a:tab pos="84138" algn="l"/>
              </a:tabLst>
            </a:pPr>
            <a:r>
              <a:rPr lang="en-GB" sz="500" b="1" dirty="0">
                <a:latin typeface="Arial" panose="020B0604020202020204" pitchFamily="34" charset="0"/>
                <a:cs typeface="Arial" panose="020B0604020202020204" pitchFamily="34" charset="0"/>
              </a:rPr>
              <a:t>16	</a:t>
            </a:r>
            <a:r>
              <a:rPr lang="en-GB" sz="500" b="1" dirty="0">
                <a:solidFill>
                  <a:schemeClr val="accent1"/>
                </a:solidFill>
                <a:latin typeface="Courier" pitchFamily="2" charset="0"/>
                <a:cs typeface="Arial" panose="020B0604020202020204" pitchFamily="34" charset="0"/>
              </a:rPr>
              <a:t>export </a:t>
            </a:r>
            <a:r>
              <a:rPr lang="en-GB" sz="500" b="1" dirty="0" err="1">
                <a:solidFill>
                  <a:schemeClr val="accent1"/>
                </a:solidFill>
                <a:latin typeface="Courier" pitchFamily="2" charset="0"/>
                <a:cs typeface="Arial" panose="020B0604020202020204" pitchFamily="34" charset="0"/>
              </a:rPr>
              <a:t>const</a:t>
            </a:r>
            <a:r>
              <a:rPr lang="en-GB" sz="500" b="1" dirty="0">
                <a:solidFill>
                  <a:schemeClr val="accent1"/>
                </a:solidFill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GB" sz="500" b="1" dirty="0" err="1">
                <a:latin typeface="Courier" pitchFamily="2" charset="0"/>
              </a:rPr>
              <a:t>url</a:t>
            </a:r>
            <a:r>
              <a:rPr lang="en-GB" sz="500" b="1" dirty="0">
                <a:latin typeface="Courier" pitchFamily="2" charset="0"/>
              </a:rPr>
              <a:t> = </a:t>
            </a:r>
            <a:r>
              <a:rPr lang="en-GB" sz="500" b="1" dirty="0" err="1">
                <a:latin typeface="Courier" pitchFamily="2" charset="0"/>
              </a:rPr>
              <a:t>bucket.websiteEndpoint</a:t>
            </a:r>
            <a:r>
              <a:rPr lang="en-GB" sz="500" b="1" dirty="0">
                <a:latin typeface="Courier" pitchFamily="2" charset="0"/>
              </a:rPr>
              <a:t>;</a:t>
            </a:r>
            <a:endParaRPr lang="en-US" sz="500" b="1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534B98-6C6B-ABEC-78B2-E880AE12C253}"/>
              </a:ext>
            </a:extLst>
          </p:cNvPr>
          <p:cNvSpPr/>
          <p:nvPr/>
        </p:nvSpPr>
        <p:spPr>
          <a:xfrm>
            <a:off x="4974162" y="3879000"/>
            <a:ext cx="2340000" cy="900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Mock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82A9FE-CD01-1AEA-CD61-1281CB1308B9}"/>
              </a:ext>
            </a:extLst>
          </p:cNvPr>
          <p:cNvGrpSpPr/>
          <p:nvPr/>
        </p:nvGrpSpPr>
        <p:grpSpPr>
          <a:xfrm>
            <a:off x="8421836" y="4779000"/>
            <a:ext cx="2644800" cy="1204800"/>
            <a:chOff x="8189643" y="4859117"/>
            <a:chExt cx="2644800" cy="1204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416B4D-96E6-0E46-0659-70B7CC8AB976}"/>
                </a:ext>
              </a:extLst>
            </p:cNvPr>
            <p:cNvSpPr/>
            <p:nvPr/>
          </p:nvSpPr>
          <p:spPr>
            <a:xfrm>
              <a:off x="8494443" y="5163917"/>
              <a:ext cx="2340000" cy="9000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Oracles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96AEE6-8168-34A8-AB8C-F7D253896E38}"/>
                </a:ext>
              </a:extLst>
            </p:cNvPr>
            <p:cNvSpPr/>
            <p:nvPr/>
          </p:nvSpPr>
          <p:spPr>
            <a:xfrm>
              <a:off x="8342043" y="5011517"/>
              <a:ext cx="2340000" cy="9000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Oracles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0EBA2-5644-99D0-00D7-158E342801EE}"/>
                </a:ext>
              </a:extLst>
            </p:cNvPr>
            <p:cNvSpPr/>
            <p:nvPr/>
          </p:nvSpPr>
          <p:spPr>
            <a:xfrm>
              <a:off x="8189643" y="4859117"/>
              <a:ext cx="2340000" cy="9000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Oracles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3DDAC-5AC5-0F37-3368-9EAE8EB95D6E}"/>
              </a:ext>
            </a:extLst>
          </p:cNvPr>
          <p:cNvSpPr/>
          <p:nvPr/>
        </p:nvSpPr>
        <p:spPr>
          <a:xfrm>
            <a:off x="8424564" y="2979000"/>
            <a:ext cx="2340000" cy="900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Generator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B284A869-1820-0A9F-C380-D875DAF4F245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 rot="16200000" flipH="1">
            <a:off x="7057999" y="3865163"/>
            <a:ext cx="450000" cy="2277674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ED1667AF-DB13-D8C8-CB1E-810EEADBCDA5}"/>
              </a:ext>
            </a:extLst>
          </p:cNvPr>
          <p:cNvCxnSpPr>
            <a:cxnSpLocks/>
            <a:stCxn id="12" idx="0"/>
            <a:endCxn id="14" idx="1"/>
          </p:cNvCxnSpPr>
          <p:nvPr/>
        </p:nvCxnSpPr>
        <p:spPr>
          <a:xfrm rot="5400000" flipH="1" flipV="1">
            <a:off x="7059363" y="2513799"/>
            <a:ext cx="450000" cy="2280402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57BD129-C3C9-0848-F63B-7904814C66DC}"/>
              </a:ext>
            </a:extLst>
          </p:cNvPr>
          <p:cNvCxnSpPr>
            <a:cxnSpLocks/>
            <a:stCxn id="14" idx="2"/>
            <a:endCxn id="12" idx="3"/>
          </p:cNvCxnSpPr>
          <p:nvPr/>
        </p:nvCxnSpPr>
        <p:spPr>
          <a:xfrm rot="5400000">
            <a:off x="8229363" y="2963799"/>
            <a:ext cx="450000" cy="2280402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BCA1027-5325-3F66-8704-CDD73150D87E}"/>
              </a:ext>
            </a:extLst>
          </p:cNvPr>
          <p:cNvSpPr txBox="1"/>
          <p:nvPr/>
        </p:nvSpPr>
        <p:spPr>
          <a:xfrm>
            <a:off x="6144162" y="3428999"/>
            <a:ext cx="227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baseline="-25000" dirty="0"/>
              <a:t>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D08C7A-41BF-264A-F1E2-2A99A6548CA2}"/>
              </a:ext>
            </a:extLst>
          </p:cNvPr>
          <p:cNvSpPr txBox="1"/>
          <p:nvPr/>
        </p:nvSpPr>
        <p:spPr>
          <a:xfrm>
            <a:off x="3804163" y="4127275"/>
            <a:ext cx="1223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baseline="-25000" dirty="0"/>
              <a:t>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278A17-DB6F-0833-4EC7-53EA98E8369A}"/>
              </a:ext>
            </a:extLst>
          </p:cNvPr>
          <p:cNvSpPr txBox="1"/>
          <p:nvPr/>
        </p:nvSpPr>
        <p:spPr>
          <a:xfrm>
            <a:off x="7308476" y="3920110"/>
            <a:ext cx="227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baseline="-25000" dirty="0"/>
              <a:t>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40EAFB-6EBF-8D22-A6F9-EC5ABF6A1E1E}"/>
              </a:ext>
            </a:extLst>
          </p:cNvPr>
          <p:cNvSpPr txBox="1"/>
          <p:nvPr/>
        </p:nvSpPr>
        <p:spPr>
          <a:xfrm>
            <a:off x="6144162" y="4820110"/>
            <a:ext cx="227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baseline="-25000" dirty="0"/>
              <a:t>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AB408E-0075-6102-5450-7D910D328C4E}"/>
              </a:ext>
            </a:extLst>
          </p:cNvPr>
          <p:cNvSpPr txBox="1"/>
          <p:nvPr/>
        </p:nvSpPr>
        <p:spPr>
          <a:xfrm>
            <a:off x="3808357" y="3702932"/>
            <a:ext cx="116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baseline="-25000" dirty="0"/>
              <a:t>I</a:t>
            </a:r>
          </a:p>
        </p:txBody>
      </p:sp>
      <p:sp>
        <p:nvSpPr>
          <p:cNvPr id="54" name="Legend">
            <a:extLst>
              <a:ext uri="{FF2B5EF4-FFF2-40B4-BE49-F238E27FC236}">
                <a16:creationId xmlns:a16="http://schemas.microsoft.com/office/drawing/2014/main" id="{3BAE5E1C-EC22-99E0-565A-6DD9AFDE9795}"/>
              </a:ext>
            </a:extLst>
          </p:cNvPr>
          <p:cNvSpPr txBox="1"/>
          <p:nvPr/>
        </p:nvSpPr>
        <p:spPr>
          <a:xfrm>
            <a:off x="7848180" y="641885"/>
            <a:ext cx="353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0225" algn="l"/>
              </a:tabLst>
            </a:pPr>
            <a:r>
              <a:rPr lang="en-US" sz="2400" i="1" dirty="0"/>
              <a:t>C</a:t>
            </a:r>
            <a:r>
              <a:rPr lang="en-US" sz="2400" i="1" baseline="-25000" dirty="0"/>
              <a:t>I</a:t>
            </a:r>
            <a:r>
              <a:rPr lang="en-US" sz="2400" dirty="0"/>
              <a:t>	Input Configuration</a:t>
            </a:r>
          </a:p>
          <a:p>
            <a:pPr>
              <a:tabLst>
                <a:tab pos="530225" algn="l"/>
              </a:tabLst>
            </a:pPr>
            <a:r>
              <a:rPr lang="en-US" sz="2400" i="1" dirty="0"/>
              <a:t>C</a:t>
            </a:r>
            <a:r>
              <a:rPr lang="en-US" sz="2400" i="1" baseline="-25000" dirty="0"/>
              <a:t>O</a:t>
            </a:r>
            <a:r>
              <a:rPr lang="en-US" sz="2400" i="1" dirty="0"/>
              <a:t>	</a:t>
            </a:r>
            <a:r>
              <a:rPr lang="en-US" sz="2400" dirty="0"/>
              <a:t>Output Configuration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2BEBA1-A789-3AB3-D803-670FB5ADA9F5}"/>
              </a:ext>
            </a:extLst>
          </p:cNvPr>
          <p:cNvGrpSpPr/>
          <p:nvPr/>
        </p:nvGrpSpPr>
        <p:grpSpPr>
          <a:xfrm>
            <a:off x="10926224" y="4631994"/>
            <a:ext cx="452916" cy="324501"/>
            <a:chOff x="11085113" y="4585837"/>
            <a:chExt cx="452916" cy="324501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B9A6272-8EE0-AB08-E21E-E1675B592C8E}"/>
                </a:ext>
              </a:extLst>
            </p:cNvPr>
            <p:cNvCxnSpPr>
              <a:cxnSpLocks/>
            </p:cNvCxnSpPr>
            <p:nvPr/>
          </p:nvCxnSpPr>
          <p:spPr>
            <a:xfrm>
              <a:off x="11085113" y="4738983"/>
              <a:ext cx="163487" cy="171355"/>
            </a:xfrm>
            <a:prstGeom prst="line">
              <a:avLst/>
            </a:prstGeom>
            <a:ln w="76200" cap="rnd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EB69C5F-3F0B-D42E-6464-DFAEFC4D49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8600" y="4585837"/>
              <a:ext cx="289429" cy="324501"/>
            </a:xfrm>
            <a:prstGeom prst="line">
              <a:avLst/>
            </a:prstGeom>
            <a:ln w="76200" cap="rnd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C6688FFA-8AEA-06E5-2DA4-9EBC96707596}"/>
              </a:ext>
            </a:extLst>
          </p:cNvPr>
          <p:cNvSpPr/>
          <p:nvPr/>
        </p:nvSpPr>
        <p:spPr>
          <a:xfrm>
            <a:off x="1473280" y="4504836"/>
            <a:ext cx="2340000" cy="900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Inline Specs.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DA0FA5-9516-E9BB-027C-48A3F4C2CCAE}"/>
              </a:ext>
            </a:extLst>
          </p:cNvPr>
          <p:cNvGrpSpPr/>
          <p:nvPr/>
        </p:nvGrpSpPr>
        <p:grpSpPr>
          <a:xfrm>
            <a:off x="3963203" y="5112165"/>
            <a:ext cx="452916" cy="324501"/>
            <a:chOff x="4200232" y="5097840"/>
            <a:chExt cx="452916" cy="324501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4C7F3B6-B8F9-457E-9AA1-7A4A5B3E838F}"/>
                </a:ext>
              </a:extLst>
            </p:cNvPr>
            <p:cNvCxnSpPr>
              <a:cxnSpLocks/>
            </p:cNvCxnSpPr>
            <p:nvPr/>
          </p:nvCxnSpPr>
          <p:spPr>
            <a:xfrm>
              <a:off x="4200232" y="5250986"/>
              <a:ext cx="163487" cy="171355"/>
            </a:xfrm>
            <a:prstGeom prst="line">
              <a:avLst/>
            </a:prstGeom>
            <a:ln w="76200" cap="rnd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7BFE89-0537-EABE-5F0D-F30E397E0D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719" y="5097840"/>
              <a:ext cx="289429" cy="324501"/>
            </a:xfrm>
            <a:prstGeom prst="line">
              <a:avLst/>
            </a:prstGeom>
            <a:ln w="76200" cap="rnd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71AC92A-0484-CAFE-E142-4B9A550B53B3}"/>
              </a:ext>
            </a:extLst>
          </p:cNvPr>
          <p:cNvCxnSpPr/>
          <p:nvPr/>
        </p:nvCxnSpPr>
        <p:spPr>
          <a:xfrm flipH="1">
            <a:off x="3833962" y="4538978"/>
            <a:ext cx="114931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DD12E61-A1B3-F015-5450-0A0643D779A9}"/>
              </a:ext>
            </a:extLst>
          </p:cNvPr>
          <p:cNvCxnSpPr>
            <a:cxnSpLocks/>
          </p:cNvCxnSpPr>
          <p:nvPr/>
        </p:nvCxnSpPr>
        <p:spPr>
          <a:xfrm>
            <a:off x="3808357" y="4104000"/>
            <a:ext cx="118060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28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4">
            <a:extLst>
              <a:ext uri="{FF2B5EF4-FFF2-40B4-BE49-F238E27FC236}">
                <a16:creationId xmlns:a16="http://schemas.microsoft.com/office/drawing/2014/main" id="{D6CCBDB7-6848-8D3C-D6B7-DAADA88A532E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4351338"/>
          </a:xfrm>
          <a:prstGeom prst="rect">
            <a:avLst/>
          </a:prstGeom>
        </p:spPr>
        <p:txBody>
          <a:bodyPr numCol="3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Test Runner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dirty="0"/>
              <a:t>Core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Plugins</a:t>
            </a:r>
            <a:endParaRPr lang="en-US" sz="20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5BC5884-F310-84EB-A0C1-0978ADD2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039" y="578214"/>
            <a:ext cx="8976564" cy="1325563"/>
          </a:xfrm>
        </p:spPr>
        <p:txBody>
          <a:bodyPr>
            <a:normAutofit/>
          </a:bodyPr>
          <a:lstStyle/>
          <a:p>
            <a:pPr>
              <a:tabLst>
                <a:tab pos="4486275" algn="l"/>
                <a:tab pos="5772150" algn="l"/>
              </a:tabLst>
            </a:pPr>
            <a:r>
              <a:rPr lang="en-US" dirty="0"/>
              <a:t>ACT for 	TypeScript: </a:t>
            </a:r>
          </a:p>
        </p:txBody>
      </p:sp>
      <p:pic>
        <p:nvPicPr>
          <p:cNvPr id="1026" name="Picture 2" descr="fast-check">
            <a:extLst>
              <a:ext uri="{FF2B5EF4-FFF2-40B4-BE49-F238E27FC236}">
                <a16:creationId xmlns:a16="http://schemas.microsoft.com/office/drawing/2014/main" id="{A0C14A5D-BA28-E56D-9040-B2821A2C5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597" y="5318164"/>
            <a:ext cx="2916540" cy="52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2DA2E9B-68A7-78F0-59A6-37726F880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3299" y="5143511"/>
            <a:ext cx="2026635" cy="98593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F99DAEA-BDB5-901E-A945-009BA8377646}"/>
              </a:ext>
            </a:extLst>
          </p:cNvPr>
          <p:cNvGrpSpPr/>
          <p:nvPr/>
        </p:nvGrpSpPr>
        <p:grpSpPr>
          <a:xfrm>
            <a:off x="8320901" y="2390066"/>
            <a:ext cx="2790007" cy="965019"/>
            <a:chOff x="7625989" y="5008727"/>
            <a:chExt cx="2790007" cy="96501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A7221F7-3989-8751-1C7B-129447034FA6}"/>
                </a:ext>
              </a:extLst>
            </p:cNvPr>
            <p:cNvSpPr/>
            <p:nvPr/>
          </p:nvSpPr>
          <p:spPr>
            <a:xfrm>
              <a:off x="7930789" y="5313527"/>
              <a:ext cx="2485207" cy="660219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0C2F56-384C-008B-8473-6DDD5126B5E1}"/>
                </a:ext>
              </a:extLst>
            </p:cNvPr>
            <p:cNvSpPr/>
            <p:nvPr/>
          </p:nvSpPr>
          <p:spPr>
            <a:xfrm>
              <a:off x="7778389" y="5161127"/>
              <a:ext cx="2485207" cy="660219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6D9BC6-02EA-D4CE-7664-72CA17652A7A}"/>
                </a:ext>
              </a:extLst>
            </p:cNvPr>
            <p:cNvSpPr/>
            <p:nvPr/>
          </p:nvSpPr>
          <p:spPr>
            <a:xfrm>
              <a:off x="7625989" y="5008727"/>
              <a:ext cx="2485207" cy="660219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@</a:t>
              </a:r>
              <a:r>
                <a:rPr lang="en-US" sz="2000" dirty="0" err="1"/>
                <a:t>proti-iac</a:t>
              </a:r>
              <a:r>
                <a:rPr lang="en-US" sz="2000" dirty="0"/>
                <a:t>/</a:t>
              </a:r>
              <a:r>
                <a:rPr lang="en-US" sz="2000" dirty="0" err="1"/>
                <a:t>pulumi</a:t>
              </a:r>
              <a:r>
                <a:rPr lang="en-US" sz="2000" dirty="0"/>
                <a:t>-packages-schema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D4996F8-DC6F-79A2-6A17-65FD98D25DA2}"/>
              </a:ext>
            </a:extLst>
          </p:cNvPr>
          <p:cNvSpPr/>
          <p:nvPr/>
        </p:nvSpPr>
        <p:spPr>
          <a:xfrm>
            <a:off x="1292853" y="3359045"/>
            <a:ext cx="2700000" cy="66021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@</a:t>
            </a:r>
            <a:r>
              <a:rPr lang="en-US" sz="2000" dirty="0" err="1"/>
              <a:t>proti-iac</a:t>
            </a:r>
            <a:r>
              <a:rPr lang="en-US" sz="2000" dirty="0"/>
              <a:t>/test-runner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E4A054-DCF8-EF03-F532-91C9A3CE553F}"/>
              </a:ext>
            </a:extLst>
          </p:cNvPr>
          <p:cNvSpPr/>
          <p:nvPr/>
        </p:nvSpPr>
        <p:spPr>
          <a:xfrm>
            <a:off x="1292854" y="2391919"/>
            <a:ext cx="2700000" cy="66021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@</a:t>
            </a:r>
            <a:r>
              <a:rPr lang="en-US" sz="2000" dirty="0" err="1"/>
              <a:t>proti-iac</a:t>
            </a:r>
            <a:r>
              <a:rPr lang="en-US" sz="2000" dirty="0"/>
              <a:t>/runner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BCF86F-9AC8-AFDB-540D-7D165964105B}"/>
              </a:ext>
            </a:extLst>
          </p:cNvPr>
          <p:cNvSpPr/>
          <p:nvPr/>
        </p:nvSpPr>
        <p:spPr>
          <a:xfrm>
            <a:off x="1292853" y="4326171"/>
            <a:ext cx="2700000" cy="66021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@</a:t>
            </a:r>
            <a:r>
              <a:rPr lang="en-US" sz="2000" dirty="0" err="1"/>
              <a:t>proti-iac</a:t>
            </a:r>
            <a:r>
              <a:rPr lang="en-US" sz="2000" dirty="0"/>
              <a:t>/reporter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E4D0584-63F7-6404-CE13-D6998E9B5C10}"/>
              </a:ext>
            </a:extLst>
          </p:cNvPr>
          <p:cNvSpPr/>
          <p:nvPr/>
        </p:nvSpPr>
        <p:spPr>
          <a:xfrm>
            <a:off x="4748517" y="4326170"/>
            <a:ext cx="2700000" cy="66021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@</a:t>
            </a:r>
            <a:r>
              <a:rPr lang="en-US" sz="2000" dirty="0" err="1"/>
              <a:t>proti-iac</a:t>
            </a:r>
            <a:r>
              <a:rPr lang="en-US" sz="2000" dirty="0"/>
              <a:t>/core</a:t>
            </a:r>
          </a:p>
        </p:txBody>
      </p:sp>
      <p:pic>
        <p:nvPicPr>
          <p:cNvPr id="2" name="Content Placeholder 16">
            <a:extLst>
              <a:ext uri="{FF2B5EF4-FFF2-40B4-BE49-F238E27FC236}">
                <a16:creationId xmlns:a16="http://schemas.microsoft.com/office/drawing/2014/main" id="{1C7BA5A3-3075-CA33-A200-B73D6B864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2588" y="552188"/>
            <a:ext cx="1821946" cy="9764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471785B0-733F-C7D2-CFE3-D3768B3210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92933" y="902617"/>
            <a:ext cx="2520000" cy="62603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E3FEE10-2C05-2E12-5245-13A3E50D52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56477" y="3810185"/>
            <a:ext cx="2033194" cy="5051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FCE531-95FA-F983-7727-F33D8C4CB156}"/>
              </a:ext>
            </a:extLst>
          </p:cNvPr>
          <p:cNvSpPr txBox="1"/>
          <p:nvPr/>
        </p:nvSpPr>
        <p:spPr>
          <a:xfrm>
            <a:off x="8473301" y="4331899"/>
            <a:ext cx="2328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Provider Package Schemas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54128-2C35-90B1-06AA-58C57E232080}"/>
              </a:ext>
            </a:extLst>
          </p:cNvPr>
          <p:cNvSpPr/>
          <p:nvPr/>
        </p:nvSpPr>
        <p:spPr>
          <a:xfrm>
            <a:off x="4748516" y="3359045"/>
            <a:ext cx="2700000" cy="660219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@</a:t>
            </a:r>
            <a:r>
              <a:rPr lang="en-US" sz="2000" dirty="0" err="1"/>
              <a:t>proti-iac</a:t>
            </a:r>
            <a:r>
              <a:rPr lang="en-US" sz="2000" dirty="0"/>
              <a:t>/spec</a:t>
            </a:r>
          </a:p>
        </p:txBody>
      </p:sp>
    </p:spTree>
    <p:extLst>
      <p:ext uri="{BB962C8B-B14F-4D97-AF65-F5344CB8AC3E}">
        <p14:creationId xmlns:p14="http://schemas.microsoft.com/office/powerpoint/2010/main" val="279723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in: Green">
  <a:themeElements>
    <a:clrScheme name="Viridis">
      <a:dk1>
        <a:srgbClr val="000000"/>
      </a:dk1>
      <a:lt1>
        <a:srgbClr val="FFFFFF"/>
      </a:lt1>
      <a:dk2>
        <a:srgbClr val="440154"/>
      </a:dk2>
      <a:lt2>
        <a:srgbClr val="FFFFFF"/>
      </a:lt2>
      <a:accent1>
        <a:srgbClr val="22A883"/>
      </a:accent1>
      <a:accent2>
        <a:srgbClr val="FDE724"/>
      </a:accent2>
      <a:accent3>
        <a:srgbClr val="414487"/>
      </a:accent3>
      <a:accent4>
        <a:srgbClr val="79D151"/>
      </a:accent4>
      <a:accent5>
        <a:srgbClr val="440154"/>
      </a:accent5>
      <a:accent6>
        <a:srgbClr val="2A788E"/>
      </a:accent6>
      <a:hlink>
        <a:srgbClr val="22A883"/>
      </a:hlink>
      <a:folHlink>
        <a:srgbClr val="22A88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ain: Green">
  <a:themeElements>
    <a:clrScheme name="Viridis">
      <a:dk1>
        <a:srgbClr val="000000"/>
      </a:dk1>
      <a:lt1>
        <a:srgbClr val="FFFFFF"/>
      </a:lt1>
      <a:dk2>
        <a:srgbClr val="440154"/>
      </a:dk2>
      <a:lt2>
        <a:srgbClr val="FFFFFF"/>
      </a:lt2>
      <a:accent1>
        <a:srgbClr val="22A883"/>
      </a:accent1>
      <a:accent2>
        <a:srgbClr val="FDE724"/>
      </a:accent2>
      <a:accent3>
        <a:srgbClr val="414487"/>
      </a:accent3>
      <a:accent4>
        <a:srgbClr val="79D151"/>
      </a:accent4>
      <a:accent5>
        <a:srgbClr val="440154"/>
      </a:accent5>
      <a:accent6>
        <a:srgbClr val="2A788E"/>
      </a:accent6>
      <a:hlink>
        <a:srgbClr val="22A883"/>
      </a:hlink>
      <a:folHlink>
        <a:srgbClr val="22A88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ue">
  <a:themeElements>
    <a:clrScheme name="Viridis">
      <a:dk1>
        <a:srgbClr val="000000"/>
      </a:dk1>
      <a:lt1>
        <a:srgbClr val="FFFFFF"/>
      </a:lt1>
      <a:dk2>
        <a:srgbClr val="440154"/>
      </a:dk2>
      <a:lt2>
        <a:srgbClr val="FFFFFF"/>
      </a:lt2>
      <a:accent1>
        <a:srgbClr val="22A883"/>
      </a:accent1>
      <a:accent2>
        <a:srgbClr val="FDE724"/>
      </a:accent2>
      <a:accent3>
        <a:srgbClr val="414487"/>
      </a:accent3>
      <a:accent4>
        <a:srgbClr val="79D151"/>
      </a:accent4>
      <a:accent5>
        <a:srgbClr val="440154"/>
      </a:accent5>
      <a:accent6>
        <a:srgbClr val="2A788E"/>
      </a:accent6>
      <a:hlink>
        <a:srgbClr val="22A883"/>
      </a:hlink>
      <a:folHlink>
        <a:srgbClr val="22A88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ain: Light Green">
  <a:themeElements>
    <a:clrScheme name="Viridis">
      <a:dk1>
        <a:srgbClr val="000000"/>
      </a:dk1>
      <a:lt1>
        <a:srgbClr val="FFFFFF"/>
      </a:lt1>
      <a:dk2>
        <a:srgbClr val="440154"/>
      </a:dk2>
      <a:lt2>
        <a:srgbClr val="FFFFFF"/>
      </a:lt2>
      <a:accent1>
        <a:srgbClr val="22A883"/>
      </a:accent1>
      <a:accent2>
        <a:srgbClr val="FDE724"/>
      </a:accent2>
      <a:accent3>
        <a:srgbClr val="414487"/>
      </a:accent3>
      <a:accent4>
        <a:srgbClr val="79D151"/>
      </a:accent4>
      <a:accent5>
        <a:srgbClr val="440154"/>
      </a:accent5>
      <a:accent6>
        <a:srgbClr val="2A788E"/>
      </a:accent6>
      <a:hlink>
        <a:srgbClr val="22A883"/>
      </a:hlink>
      <a:folHlink>
        <a:srgbClr val="22A88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23072</TotalTime>
  <Words>989</Words>
  <Application>Microsoft Macintosh PowerPoint</Application>
  <PresentationFormat>Widescreen</PresentationFormat>
  <Paragraphs>169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</vt:lpstr>
      <vt:lpstr>Main: Green</vt:lpstr>
      <vt:lpstr>1_Main: Green</vt:lpstr>
      <vt:lpstr>Blue</vt:lpstr>
      <vt:lpstr>Main: Light Green</vt:lpstr>
      <vt:lpstr>Example: Random Word Website</vt:lpstr>
      <vt:lpstr>PowerPoint Presentation</vt:lpstr>
      <vt:lpstr>ACT Framework: Automated Configuration Testing</vt:lpstr>
      <vt:lpstr>ACT for  TypeScript: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Sokolowski, Daniel</dc:creator>
  <cp:lastModifiedBy>Sokolowski, Daniel</cp:lastModifiedBy>
  <cp:revision>848</cp:revision>
  <dcterms:created xsi:type="dcterms:W3CDTF">2022-09-29T10:56:13Z</dcterms:created>
  <dcterms:modified xsi:type="dcterms:W3CDTF">2023-10-20T22:38:08Z</dcterms:modified>
</cp:coreProperties>
</file>