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1" r:id="rId6"/>
    <p:sldId id="259" r:id="rId7"/>
    <p:sldId id="277" r:id="rId8"/>
    <p:sldId id="278" r:id="rId9"/>
    <p:sldId id="279" r:id="rId10"/>
    <p:sldId id="281" r:id="rId11"/>
    <p:sldId id="28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59FF4-D2BA-4324-A3A2-20A3148C90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702BF2-E04A-4986-9939-9BCE3B2A5480}">
      <dgm:prSet/>
      <dgm:spPr/>
      <dgm:t>
        <a:bodyPr/>
        <a:lstStyle/>
        <a:p>
          <a:r>
            <a:rPr lang="en-US"/>
            <a:t>Genres</a:t>
          </a:r>
        </a:p>
      </dgm:t>
    </dgm:pt>
    <dgm:pt modelId="{0DA84B2C-3FD4-41BF-A655-0DB748FF9CF2}" type="parTrans" cxnId="{F13E7F6B-1AF8-451E-BDCA-8207D2603737}">
      <dgm:prSet/>
      <dgm:spPr/>
      <dgm:t>
        <a:bodyPr/>
        <a:lstStyle/>
        <a:p>
          <a:endParaRPr lang="en-US"/>
        </a:p>
      </dgm:t>
    </dgm:pt>
    <dgm:pt modelId="{5652BFFE-6365-40D6-BE02-709A3853FCF1}" type="sibTrans" cxnId="{F13E7F6B-1AF8-451E-BDCA-8207D2603737}">
      <dgm:prSet/>
      <dgm:spPr/>
      <dgm:t>
        <a:bodyPr/>
        <a:lstStyle/>
        <a:p>
          <a:endParaRPr lang="en-US"/>
        </a:p>
      </dgm:t>
    </dgm:pt>
    <dgm:pt modelId="{8928234F-31E4-410F-80F2-8CEC106373B1}">
      <dgm:prSet/>
      <dgm:spPr/>
      <dgm:t>
        <a:bodyPr/>
        <a:lstStyle/>
        <a:p>
          <a:r>
            <a:rPr lang="en-US"/>
            <a:t>Part of franchise or not</a:t>
          </a:r>
        </a:p>
      </dgm:t>
    </dgm:pt>
    <dgm:pt modelId="{58AF39C5-1DC3-4983-9691-8A86BD69CEA5}" type="parTrans" cxnId="{BDDFFE01-34DD-4840-AE14-84D7B8F8DD22}">
      <dgm:prSet/>
      <dgm:spPr/>
      <dgm:t>
        <a:bodyPr/>
        <a:lstStyle/>
        <a:p>
          <a:endParaRPr lang="en-US"/>
        </a:p>
      </dgm:t>
    </dgm:pt>
    <dgm:pt modelId="{5726674A-A5DE-430F-897C-D6E58D8B761C}" type="sibTrans" cxnId="{BDDFFE01-34DD-4840-AE14-84D7B8F8DD22}">
      <dgm:prSet/>
      <dgm:spPr/>
      <dgm:t>
        <a:bodyPr/>
        <a:lstStyle/>
        <a:p>
          <a:endParaRPr lang="en-US"/>
        </a:p>
      </dgm:t>
    </dgm:pt>
    <dgm:pt modelId="{4130D847-F7BA-4188-AF32-39E056D957CC}">
      <dgm:prSet/>
      <dgm:spPr/>
      <dgm:t>
        <a:bodyPr/>
        <a:lstStyle/>
        <a:p>
          <a:r>
            <a:rPr lang="en-US"/>
            <a:t>Expenses of the movie</a:t>
          </a:r>
        </a:p>
      </dgm:t>
    </dgm:pt>
    <dgm:pt modelId="{90167761-621D-43B1-81FD-DED254846586}" type="parTrans" cxnId="{783DA6D1-15F6-462D-B5B9-3D2CB2A4E820}">
      <dgm:prSet/>
      <dgm:spPr/>
      <dgm:t>
        <a:bodyPr/>
        <a:lstStyle/>
        <a:p>
          <a:endParaRPr lang="en-US"/>
        </a:p>
      </dgm:t>
    </dgm:pt>
    <dgm:pt modelId="{4AF226E6-203B-4A24-8643-B9C8CC7F51A7}" type="sibTrans" cxnId="{783DA6D1-15F6-462D-B5B9-3D2CB2A4E820}">
      <dgm:prSet/>
      <dgm:spPr/>
      <dgm:t>
        <a:bodyPr/>
        <a:lstStyle/>
        <a:p>
          <a:endParaRPr lang="en-US"/>
        </a:p>
      </dgm:t>
    </dgm:pt>
    <dgm:pt modelId="{1684C1BD-0DA7-436A-8002-476A04435DD7}" type="pres">
      <dgm:prSet presAssocID="{62559FF4-D2BA-4324-A3A2-20A3148C90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265DB6-163A-4BBD-9664-F7B15B991B6B}" type="pres">
      <dgm:prSet presAssocID="{EE702BF2-E04A-4986-9939-9BCE3B2A5480}" presName="hierRoot1" presStyleCnt="0"/>
      <dgm:spPr/>
    </dgm:pt>
    <dgm:pt modelId="{AA44C405-3460-4F71-AAAC-B8BBB4C5AF69}" type="pres">
      <dgm:prSet presAssocID="{EE702BF2-E04A-4986-9939-9BCE3B2A5480}" presName="composite" presStyleCnt="0"/>
      <dgm:spPr/>
    </dgm:pt>
    <dgm:pt modelId="{7A521E9A-04DC-4DE2-81B5-3F4A50B80A7E}" type="pres">
      <dgm:prSet presAssocID="{EE702BF2-E04A-4986-9939-9BCE3B2A5480}" presName="background" presStyleLbl="node0" presStyleIdx="0" presStyleCnt="3"/>
      <dgm:spPr/>
    </dgm:pt>
    <dgm:pt modelId="{9FDA00C3-1DC0-4461-8BA3-72CAD7A3AB67}" type="pres">
      <dgm:prSet presAssocID="{EE702BF2-E04A-4986-9939-9BCE3B2A5480}" presName="text" presStyleLbl="fgAcc0" presStyleIdx="0" presStyleCnt="3">
        <dgm:presLayoutVars>
          <dgm:chPref val="3"/>
        </dgm:presLayoutVars>
      </dgm:prSet>
      <dgm:spPr/>
    </dgm:pt>
    <dgm:pt modelId="{CC97D02B-E874-4DC0-851E-62E40AF21C3B}" type="pres">
      <dgm:prSet presAssocID="{EE702BF2-E04A-4986-9939-9BCE3B2A5480}" presName="hierChild2" presStyleCnt="0"/>
      <dgm:spPr/>
    </dgm:pt>
    <dgm:pt modelId="{BAE9C1CD-30B1-47C2-9A2B-87D734EDC26B}" type="pres">
      <dgm:prSet presAssocID="{8928234F-31E4-410F-80F2-8CEC106373B1}" presName="hierRoot1" presStyleCnt="0"/>
      <dgm:spPr/>
    </dgm:pt>
    <dgm:pt modelId="{54AFA92C-9CF7-4BD4-8777-B269B8C91ACC}" type="pres">
      <dgm:prSet presAssocID="{8928234F-31E4-410F-80F2-8CEC106373B1}" presName="composite" presStyleCnt="0"/>
      <dgm:spPr/>
    </dgm:pt>
    <dgm:pt modelId="{26914959-0C26-4506-BABE-33925FB1F3AC}" type="pres">
      <dgm:prSet presAssocID="{8928234F-31E4-410F-80F2-8CEC106373B1}" presName="background" presStyleLbl="node0" presStyleIdx="1" presStyleCnt="3"/>
      <dgm:spPr/>
    </dgm:pt>
    <dgm:pt modelId="{7B0071BD-B3BE-46F9-88C0-FF18199E1FE5}" type="pres">
      <dgm:prSet presAssocID="{8928234F-31E4-410F-80F2-8CEC106373B1}" presName="text" presStyleLbl="fgAcc0" presStyleIdx="1" presStyleCnt="3">
        <dgm:presLayoutVars>
          <dgm:chPref val="3"/>
        </dgm:presLayoutVars>
      </dgm:prSet>
      <dgm:spPr/>
    </dgm:pt>
    <dgm:pt modelId="{F713B97B-76CC-4FE0-BB85-45A1A635A2DF}" type="pres">
      <dgm:prSet presAssocID="{8928234F-31E4-410F-80F2-8CEC106373B1}" presName="hierChild2" presStyleCnt="0"/>
      <dgm:spPr/>
    </dgm:pt>
    <dgm:pt modelId="{55AF412D-24EA-40A2-83CB-D774521E67F0}" type="pres">
      <dgm:prSet presAssocID="{4130D847-F7BA-4188-AF32-39E056D957CC}" presName="hierRoot1" presStyleCnt="0"/>
      <dgm:spPr/>
    </dgm:pt>
    <dgm:pt modelId="{22231627-A003-4EB8-B7B5-0C06A0015418}" type="pres">
      <dgm:prSet presAssocID="{4130D847-F7BA-4188-AF32-39E056D957CC}" presName="composite" presStyleCnt="0"/>
      <dgm:spPr/>
    </dgm:pt>
    <dgm:pt modelId="{6F7D6256-66F4-46F2-87E9-A6B37254DC09}" type="pres">
      <dgm:prSet presAssocID="{4130D847-F7BA-4188-AF32-39E056D957CC}" presName="background" presStyleLbl="node0" presStyleIdx="2" presStyleCnt="3"/>
      <dgm:spPr/>
    </dgm:pt>
    <dgm:pt modelId="{88037096-457F-4C60-B6D3-5575DA07D879}" type="pres">
      <dgm:prSet presAssocID="{4130D847-F7BA-4188-AF32-39E056D957CC}" presName="text" presStyleLbl="fgAcc0" presStyleIdx="2" presStyleCnt="3">
        <dgm:presLayoutVars>
          <dgm:chPref val="3"/>
        </dgm:presLayoutVars>
      </dgm:prSet>
      <dgm:spPr/>
    </dgm:pt>
    <dgm:pt modelId="{4657C4AF-91F9-4F69-8989-1B20B5B5DEBB}" type="pres">
      <dgm:prSet presAssocID="{4130D847-F7BA-4188-AF32-39E056D957CC}" presName="hierChild2" presStyleCnt="0"/>
      <dgm:spPr/>
    </dgm:pt>
  </dgm:ptLst>
  <dgm:cxnLst>
    <dgm:cxn modelId="{BDDFFE01-34DD-4840-AE14-84D7B8F8DD22}" srcId="{62559FF4-D2BA-4324-A3A2-20A3148C90E3}" destId="{8928234F-31E4-410F-80F2-8CEC106373B1}" srcOrd="1" destOrd="0" parTransId="{58AF39C5-1DC3-4983-9691-8A86BD69CEA5}" sibTransId="{5726674A-A5DE-430F-897C-D6E58D8B761C}"/>
    <dgm:cxn modelId="{4B5BC635-7537-4D91-AE50-6465DEF87064}" type="presOf" srcId="{4130D847-F7BA-4188-AF32-39E056D957CC}" destId="{88037096-457F-4C60-B6D3-5575DA07D879}" srcOrd="0" destOrd="0" presId="urn:microsoft.com/office/officeart/2005/8/layout/hierarchy1"/>
    <dgm:cxn modelId="{F13E7F6B-1AF8-451E-BDCA-8207D2603737}" srcId="{62559FF4-D2BA-4324-A3A2-20A3148C90E3}" destId="{EE702BF2-E04A-4986-9939-9BCE3B2A5480}" srcOrd="0" destOrd="0" parTransId="{0DA84B2C-3FD4-41BF-A655-0DB748FF9CF2}" sibTransId="{5652BFFE-6365-40D6-BE02-709A3853FCF1}"/>
    <dgm:cxn modelId="{79469B98-272C-4F21-ACA5-3BCE98C0952A}" type="presOf" srcId="{8928234F-31E4-410F-80F2-8CEC106373B1}" destId="{7B0071BD-B3BE-46F9-88C0-FF18199E1FE5}" srcOrd="0" destOrd="0" presId="urn:microsoft.com/office/officeart/2005/8/layout/hierarchy1"/>
    <dgm:cxn modelId="{783DA6D1-15F6-462D-B5B9-3D2CB2A4E820}" srcId="{62559FF4-D2BA-4324-A3A2-20A3148C90E3}" destId="{4130D847-F7BA-4188-AF32-39E056D957CC}" srcOrd="2" destOrd="0" parTransId="{90167761-621D-43B1-81FD-DED254846586}" sibTransId="{4AF226E6-203B-4A24-8643-B9C8CC7F51A7}"/>
    <dgm:cxn modelId="{B09B40D2-5BF0-46E9-9EC6-644D1D911AEE}" type="presOf" srcId="{EE702BF2-E04A-4986-9939-9BCE3B2A5480}" destId="{9FDA00C3-1DC0-4461-8BA3-72CAD7A3AB67}" srcOrd="0" destOrd="0" presId="urn:microsoft.com/office/officeart/2005/8/layout/hierarchy1"/>
    <dgm:cxn modelId="{05FA44EF-68DB-46D8-8F2C-793E9AD63D2D}" type="presOf" srcId="{62559FF4-D2BA-4324-A3A2-20A3148C90E3}" destId="{1684C1BD-0DA7-436A-8002-476A04435DD7}" srcOrd="0" destOrd="0" presId="urn:microsoft.com/office/officeart/2005/8/layout/hierarchy1"/>
    <dgm:cxn modelId="{B0B242D3-D055-4D7B-9EC4-689766A8B5F7}" type="presParOf" srcId="{1684C1BD-0DA7-436A-8002-476A04435DD7}" destId="{F8265DB6-163A-4BBD-9664-F7B15B991B6B}" srcOrd="0" destOrd="0" presId="urn:microsoft.com/office/officeart/2005/8/layout/hierarchy1"/>
    <dgm:cxn modelId="{0B167B74-A591-4A3E-9326-A29B38456149}" type="presParOf" srcId="{F8265DB6-163A-4BBD-9664-F7B15B991B6B}" destId="{AA44C405-3460-4F71-AAAC-B8BBB4C5AF69}" srcOrd="0" destOrd="0" presId="urn:microsoft.com/office/officeart/2005/8/layout/hierarchy1"/>
    <dgm:cxn modelId="{88048564-F5AC-42BE-B06E-275F44A4849D}" type="presParOf" srcId="{AA44C405-3460-4F71-AAAC-B8BBB4C5AF69}" destId="{7A521E9A-04DC-4DE2-81B5-3F4A50B80A7E}" srcOrd="0" destOrd="0" presId="urn:microsoft.com/office/officeart/2005/8/layout/hierarchy1"/>
    <dgm:cxn modelId="{AE6D017D-FB9C-42A0-9FA5-D5681F336ACB}" type="presParOf" srcId="{AA44C405-3460-4F71-AAAC-B8BBB4C5AF69}" destId="{9FDA00C3-1DC0-4461-8BA3-72CAD7A3AB67}" srcOrd="1" destOrd="0" presId="urn:microsoft.com/office/officeart/2005/8/layout/hierarchy1"/>
    <dgm:cxn modelId="{66422A21-D8D2-4B04-8B21-015913FE4265}" type="presParOf" srcId="{F8265DB6-163A-4BBD-9664-F7B15B991B6B}" destId="{CC97D02B-E874-4DC0-851E-62E40AF21C3B}" srcOrd="1" destOrd="0" presId="urn:microsoft.com/office/officeart/2005/8/layout/hierarchy1"/>
    <dgm:cxn modelId="{B96602F0-0F56-427D-9A94-F221BAECAD2E}" type="presParOf" srcId="{1684C1BD-0DA7-436A-8002-476A04435DD7}" destId="{BAE9C1CD-30B1-47C2-9A2B-87D734EDC26B}" srcOrd="1" destOrd="0" presId="urn:microsoft.com/office/officeart/2005/8/layout/hierarchy1"/>
    <dgm:cxn modelId="{38699B26-843B-4D50-9520-FF176DDF6E94}" type="presParOf" srcId="{BAE9C1CD-30B1-47C2-9A2B-87D734EDC26B}" destId="{54AFA92C-9CF7-4BD4-8777-B269B8C91ACC}" srcOrd="0" destOrd="0" presId="urn:microsoft.com/office/officeart/2005/8/layout/hierarchy1"/>
    <dgm:cxn modelId="{7E99B9A2-8573-4922-A4A3-531DBA04E9C3}" type="presParOf" srcId="{54AFA92C-9CF7-4BD4-8777-B269B8C91ACC}" destId="{26914959-0C26-4506-BABE-33925FB1F3AC}" srcOrd="0" destOrd="0" presId="urn:microsoft.com/office/officeart/2005/8/layout/hierarchy1"/>
    <dgm:cxn modelId="{3C2310F6-787B-4902-B70A-45502A016AFD}" type="presParOf" srcId="{54AFA92C-9CF7-4BD4-8777-B269B8C91ACC}" destId="{7B0071BD-B3BE-46F9-88C0-FF18199E1FE5}" srcOrd="1" destOrd="0" presId="urn:microsoft.com/office/officeart/2005/8/layout/hierarchy1"/>
    <dgm:cxn modelId="{CA6A6B30-BEBB-432A-A55B-BD3790D2B8B9}" type="presParOf" srcId="{BAE9C1CD-30B1-47C2-9A2B-87D734EDC26B}" destId="{F713B97B-76CC-4FE0-BB85-45A1A635A2DF}" srcOrd="1" destOrd="0" presId="urn:microsoft.com/office/officeart/2005/8/layout/hierarchy1"/>
    <dgm:cxn modelId="{F88855FE-3CE2-467D-A97D-C87F1F979060}" type="presParOf" srcId="{1684C1BD-0DA7-436A-8002-476A04435DD7}" destId="{55AF412D-24EA-40A2-83CB-D774521E67F0}" srcOrd="2" destOrd="0" presId="urn:microsoft.com/office/officeart/2005/8/layout/hierarchy1"/>
    <dgm:cxn modelId="{22BA73AA-8712-4520-862F-3F6DBA122937}" type="presParOf" srcId="{55AF412D-24EA-40A2-83CB-D774521E67F0}" destId="{22231627-A003-4EB8-B7B5-0C06A0015418}" srcOrd="0" destOrd="0" presId="urn:microsoft.com/office/officeart/2005/8/layout/hierarchy1"/>
    <dgm:cxn modelId="{D3F33942-6FA9-4E43-885B-EC9C5B7D17FC}" type="presParOf" srcId="{22231627-A003-4EB8-B7B5-0C06A0015418}" destId="{6F7D6256-66F4-46F2-87E9-A6B37254DC09}" srcOrd="0" destOrd="0" presId="urn:microsoft.com/office/officeart/2005/8/layout/hierarchy1"/>
    <dgm:cxn modelId="{EB89CE2B-8850-446E-BD69-586E0554FC0C}" type="presParOf" srcId="{22231627-A003-4EB8-B7B5-0C06A0015418}" destId="{88037096-457F-4C60-B6D3-5575DA07D879}" srcOrd="1" destOrd="0" presId="urn:microsoft.com/office/officeart/2005/8/layout/hierarchy1"/>
    <dgm:cxn modelId="{40CB5747-DA6E-4BF4-80ED-B92850B9FF12}" type="presParOf" srcId="{55AF412D-24EA-40A2-83CB-D774521E67F0}" destId="{4657C4AF-91F9-4F69-8989-1B20B5B5DE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378D4-0E38-4C25-A772-32CA623E40A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B486AC-87A3-4252-89D0-D83D9A14DC48}">
      <dgm:prSet custT="1"/>
      <dgm:spPr/>
      <dgm:t>
        <a:bodyPr/>
        <a:lstStyle/>
        <a:p>
          <a:r>
            <a:rPr lang="en-US" sz="3200" dirty="0"/>
            <a:t>Franchise movies.   But based on the success/reviews of the first film</a:t>
          </a:r>
          <a:r>
            <a:rPr lang="en-US" sz="2600" dirty="0"/>
            <a:t>.</a:t>
          </a:r>
        </a:p>
      </dgm:t>
    </dgm:pt>
    <dgm:pt modelId="{1D8F72FF-5F6D-4927-9422-825FEA7B42FB}" type="parTrans" cxnId="{0BF76E7B-085F-4FFE-879C-BBE221C81816}">
      <dgm:prSet/>
      <dgm:spPr/>
      <dgm:t>
        <a:bodyPr/>
        <a:lstStyle/>
        <a:p>
          <a:endParaRPr lang="en-US"/>
        </a:p>
      </dgm:t>
    </dgm:pt>
    <dgm:pt modelId="{94D51EF7-D670-421F-B276-A513276B2F44}" type="sibTrans" cxnId="{0BF76E7B-085F-4FFE-879C-BBE221C8181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2E5EAF5-E56D-488B-8657-C1B2CAB7C197}">
      <dgm:prSet custT="1"/>
      <dgm:spPr/>
      <dgm:t>
        <a:bodyPr/>
        <a:lstStyle/>
        <a:p>
          <a:r>
            <a:rPr lang="en-US" sz="3200" dirty="0"/>
            <a:t>More action, adventure, animation, family, blockbuster, comic book movies – the proven genres.</a:t>
          </a:r>
        </a:p>
      </dgm:t>
    </dgm:pt>
    <dgm:pt modelId="{2C99CDA1-475F-40C1-8229-9995AC78E2DE}" type="parTrans" cxnId="{224751CE-CECA-429B-9076-4EBB0F2AECF2}">
      <dgm:prSet/>
      <dgm:spPr/>
      <dgm:t>
        <a:bodyPr/>
        <a:lstStyle/>
        <a:p>
          <a:endParaRPr lang="en-US"/>
        </a:p>
      </dgm:t>
    </dgm:pt>
    <dgm:pt modelId="{765D21E2-032D-4AE5-AFD9-94374746B0C0}" type="sibTrans" cxnId="{224751CE-CECA-429B-9076-4EBB0F2AECF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AD0FF52-5492-491B-A21C-79E3B286D51C}">
      <dgm:prSet custT="1"/>
      <dgm:spPr/>
      <dgm:t>
        <a:bodyPr/>
        <a:lstStyle/>
        <a:p>
          <a:r>
            <a:rPr lang="en-US" sz="3200" dirty="0"/>
            <a:t>Have to spend to earn makes sense in this case.  Greatest money makers are almost always costly productions.</a:t>
          </a:r>
        </a:p>
      </dgm:t>
    </dgm:pt>
    <dgm:pt modelId="{6C9900AD-AD3D-45DC-95A5-FBC1C63FFF28}" type="parTrans" cxnId="{D012F6A6-96CD-42EF-BBB6-B297023F72DD}">
      <dgm:prSet/>
      <dgm:spPr/>
      <dgm:t>
        <a:bodyPr/>
        <a:lstStyle/>
        <a:p>
          <a:endParaRPr lang="en-US"/>
        </a:p>
      </dgm:t>
    </dgm:pt>
    <dgm:pt modelId="{BA5EEC80-DFC0-4BC7-9BC2-8B0E92CB3030}" type="sibTrans" cxnId="{D012F6A6-96CD-42EF-BBB6-B297023F72D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2C2B61E-F91A-46D2-BAD4-6695FC1697F5}" type="pres">
      <dgm:prSet presAssocID="{BA9378D4-0E38-4C25-A772-32CA623E40A2}" presName="Name0" presStyleCnt="0">
        <dgm:presLayoutVars>
          <dgm:animLvl val="lvl"/>
          <dgm:resizeHandles val="exact"/>
        </dgm:presLayoutVars>
      </dgm:prSet>
      <dgm:spPr/>
    </dgm:pt>
    <dgm:pt modelId="{D900BAFD-7815-4CF0-952D-0E1DB05F89DE}" type="pres">
      <dgm:prSet presAssocID="{5FB486AC-87A3-4252-89D0-D83D9A14DC48}" presName="compositeNode" presStyleCnt="0">
        <dgm:presLayoutVars>
          <dgm:bulletEnabled val="1"/>
        </dgm:presLayoutVars>
      </dgm:prSet>
      <dgm:spPr/>
    </dgm:pt>
    <dgm:pt modelId="{AEB057EC-2F14-4431-8793-B5CC5F6D26B2}" type="pres">
      <dgm:prSet presAssocID="{5FB486AC-87A3-4252-89D0-D83D9A14DC48}" presName="bgRect" presStyleLbl="alignNode1" presStyleIdx="0" presStyleCnt="3"/>
      <dgm:spPr/>
    </dgm:pt>
    <dgm:pt modelId="{7A8A185A-CC83-41C5-BA1E-28F10953D130}" type="pres">
      <dgm:prSet presAssocID="{94D51EF7-D670-421F-B276-A513276B2F4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2ABF2C3-2C29-4499-870C-B736B43F42A1}" type="pres">
      <dgm:prSet presAssocID="{5FB486AC-87A3-4252-89D0-D83D9A14DC48}" presName="nodeRect" presStyleLbl="alignNode1" presStyleIdx="0" presStyleCnt="3">
        <dgm:presLayoutVars>
          <dgm:bulletEnabled val="1"/>
        </dgm:presLayoutVars>
      </dgm:prSet>
      <dgm:spPr/>
    </dgm:pt>
    <dgm:pt modelId="{1DAE4D33-ADD6-44BC-8664-E4B491EF979F}" type="pres">
      <dgm:prSet presAssocID="{94D51EF7-D670-421F-B276-A513276B2F44}" presName="sibTrans" presStyleCnt="0"/>
      <dgm:spPr/>
    </dgm:pt>
    <dgm:pt modelId="{0550C2D5-60CE-4091-A0DD-C9535C4F09E4}" type="pres">
      <dgm:prSet presAssocID="{72E5EAF5-E56D-488B-8657-C1B2CAB7C197}" presName="compositeNode" presStyleCnt="0">
        <dgm:presLayoutVars>
          <dgm:bulletEnabled val="1"/>
        </dgm:presLayoutVars>
      </dgm:prSet>
      <dgm:spPr/>
    </dgm:pt>
    <dgm:pt modelId="{E16A4DCB-498C-4562-9DC7-B1F2CDE1AD82}" type="pres">
      <dgm:prSet presAssocID="{72E5EAF5-E56D-488B-8657-C1B2CAB7C197}" presName="bgRect" presStyleLbl="alignNode1" presStyleIdx="1" presStyleCnt="3"/>
      <dgm:spPr/>
    </dgm:pt>
    <dgm:pt modelId="{4EB9190C-CA33-406E-8EC4-0A765B174D63}" type="pres">
      <dgm:prSet presAssocID="{765D21E2-032D-4AE5-AFD9-94374746B0C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7B4C54D-EA19-4E6C-B00C-E594D5892FC3}" type="pres">
      <dgm:prSet presAssocID="{72E5EAF5-E56D-488B-8657-C1B2CAB7C197}" presName="nodeRect" presStyleLbl="alignNode1" presStyleIdx="1" presStyleCnt="3">
        <dgm:presLayoutVars>
          <dgm:bulletEnabled val="1"/>
        </dgm:presLayoutVars>
      </dgm:prSet>
      <dgm:spPr/>
    </dgm:pt>
    <dgm:pt modelId="{730C6801-C322-4ED6-8F39-EC976F20944B}" type="pres">
      <dgm:prSet presAssocID="{765D21E2-032D-4AE5-AFD9-94374746B0C0}" presName="sibTrans" presStyleCnt="0"/>
      <dgm:spPr/>
    </dgm:pt>
    <dgm:pt modelId="{31E38671-A895-45EA-B0CA-9254F812D649}" type="pres">
      <dgm:prSet presAssocID="{BAD0FF52-5492-491B-A21C-79E3B286D51C}" presName="compositeNode" presStyleCnt="0">
        <dgm:presLayoutVars>
          <dgm:bulletEnabled val="1"/>
        </dgm:presLayoutVars>
      </dgm:prSet>
      <dgm:spPr/>
    </dgm:pt>
    <dgm:pt modelId="{4CD8A981-9ECC-47CC-96F3-2AD5A41E5AF4}" type="pres">
      <dgm:prSet presAssocID="{BAD0FF52-5492-491B-A21C-79E3B286D51C}" presName="bgRect" presStyleLbl="alignNode1" presStyleIdx="2" presStyleCnt="3"/>
      <dgm:spPr/>
    </dgm:pt>
    <dgm:pt modelId="{D8C1870A-8B8B-4B1A-9FC9-63739D10203C}" type="pres">
      <dgm:prSet presAssocID="{BA5EEC80-DFC0-4BC7-9BC2-8B0E92CB303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F36A14B-808C-4A37-9243-040ECCB4D234}" type="pres">
      <dgm:prSet presAssocID="{BAD0FF52-5492-491B-A21C-79E3B286D51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BAC4B0A-7379-4AFC-A873-07564888EBD8}" type="presOf" srcId="{BAD0FF52-5492-491B-A21C-79E3B286D51C}" destId="{4CD8A981-9ECC-47CC-96F3-2AD5A41E5AF4}" srcOrd="0" destOrd="0" presId="urn:microsoft.com/office/officeart/2016/7/layout/LinearBlockProcessNumbered"/>
    <dgm:cxn modelId="{B8063618-4663-493E-8EA7-8B90E61F85A3}" type="presOf" srcId="{94D51EF7-D670-421F-B276-A513276B2F44}" destId="{7A8A185A-CC83-41C5-BA1E-28F10953D130}" srcOrd="0" destOrd="0" presId="urn:microsoft.com/office/officeart/2016/7/layout/LinearBlockProcessNumbered"/>
    <dgm:cxn modelId="{CC0B8B2D-D439-4CCD-A042-8237A2381C7D}" type="presOf" srcId="{BAD0FF52-5492-491B-A21C-79E3B286D51C}" destId="{3F36A14B-808C-4A37-9243-040ECCB4D234}" srcOrd="1" destOrd="0" presId="urn:microsoft.com/office/officeart/2016/7/layout/LinearBlockProcessNumbered"/>
    <dgm:cxn modelId="{BDF9F667-C14E-4E1F-AA2A-A69481407D5B}" type="presOf" srcId="{BA9378D4-0E38-4C25-A772-32CA623E40A2}" destId="{82C2B61E-F91A-46D2-BAD4-6695FC1697F5}" srcOrd="0" destOrd="0" presId="urn:microsoft.com/office/officeart/2016/7/layout/LinearBlockProcessNumbered"/>
    <dgm:cxn modelId="{F9A76A56-D49C-4904-896F-41BAA9DA3488}" type="presOf" srcId="{72E5EAF5-E56D-488B-8657-C1B2CAB7C197}" destId="{E16A4DCB-498C-4562-9DC7-B1F2CDE1AD82}" srcOrd="0" destOrd="0" presId="urn:microsoft.com/office/officeart/2016/7/layout/LinearBlockProcessNumbered"/>
    <dgm:cxn modelId="{0BF76E7B-085F-4FFE-879C-BBE221C81816}" srcId="{BA9378D4-0E38-4C25-A772-32CA623E40A2}" destId="{5FB486AC-87A3-4252-89D0-D83D9A14DC48}" srcOrd="0" destOrd="0" parTransId="{1D8F72FF-5F6D-4927-9422-825FEA7B42FB}" sibTransId="{94D51EF7-D670-421F-B276-A513276B2F44}"/>
    <dgm:cxn modelId="{84B5957B-19B4-4716-8EBA-952F100C4C80}" type="presOf" srcId="{765D21E2-032D-4AE5-AFD9-94374746B0C0}" destId="{4EB9190C-CA33-406E-8EC4-0A765B174D63}" srcOrd="0" destOrd="0" presId="urn:microsoft.com/office/officeart/2016/7/layout/LinearBlockProcessNumbered"/>
    <dgm:cxn modelId="{399FE38B-8A1E-44A0-96A6-89AB5F9981B9}" type="presOf" srcId="{BA5EEC80-DFC0-4BC7-9BC2-8B0E92CB3030}" destId="{D8C1870A-8B8B-4B1A-9FC9-63739D10203C}" srcOrd="0" destOrd="0" presId="urn:microsoft.com/office/officeart/2016/7/layout/LinearBlockProcessNumbered"/>
    <dgm:cxn modelId="{F226C590-69D0-44E1-A142-293019E28691}" type="presOf" srcId="{72E5EAF5-E56D-488B-8657-C1B2CAB7C197}" destId="{C7B4C54D-EA19-4E6C-B00C-E594D5892FC3}" srcOrd="1" destOrd="0" presId="urn:microsoft.com/office/officeart/2016/7/layout/LinearBlockProcessNumbered"/>
    <dgm:cxn modelId="{B23C2E92-1246-4764-8219-C1586760C33E}" type="presOf" srcId="{5FB486AC-87A3-4252-89D0-D83D9A14DC48}" destId="{AEB057EC-2F14-4431-8793-B5CC5F6D26B2}" srcOrd="0" destOrd="0" presId="urn:microsoft.com/office/officeart/2016/7/layout/LinearBlockProcessNumbered"/>
    <dgm:cxn modelId="{D012F6A6-96CD-42EF-BBB6-B297023F72DD}" srcId="{BA9378D4-0E38-4C25-A772-32CA623E40A2}" destId="{BAD0FF52-5492-491B-A21C-79E3B286D51C}" srcOrd="2" destOrd="0" parTransId="{6C9900AD-AD3D-45DC-95A5-FBC1C63FFF28}" sibTransId="{BA5EEC80-DFC0-4BC7-9BC2-8B0E92CB3030}"/>
    <dgm:cxn modelId="{224751CE-CECA-429B-9076-4EBB0F2AECF2}" srcId="{BA9378D4-0E38-4C25-A772-32CA623E40A2}" destId="{72E5EAF5-E56D-488B-8657-C1B2CAB7C197}" srcOrd="1" destOrd="0" parTransId="{2C99CDA1-475F-40C1-8229-9995AC78E2DE}" sibTransId="{765D21E2-032D-4AE5-AFD9-94374746B0C0}"/>
    <dgm:cxn modelId="{3FD7E6DD-F08F-4C56-A148-F463C780891B}" type="presOf" srcId="{5FB486AC-87A3-4252-89D0-D83D9A14DC48}" destId="{02ABF2C3-2C29-4499-870C-B736B43F42A1}" srcOrd="1" destOrd="0" presId="urn:microsoft.com/office/officeart/2016/7/layout/LinearBlockProcessNumbered"/>
    <dgm:cxn modelId="{51522347-61F2-4302-ADB9-C9AD4FA08980}" type="presParOf" srcId="{82C2B61E-F91A-46D2-BAD4-6695FC1697F5}" destId="{D900BAFD-7815-4CF0-952D-0E1DB05F89DE}" srcOrd="0" destOrd="0" presId="urn:microsoft.com/office/officeart/2016/7/layout/LinearBlockProcessNumbered"/>
    <dgm:cxn modelId="{27FE38E5-ACC9-483B-9F8F-F6BC6D86932A}" type="presParOf" srcId="{D900BAFD-7815-4CF0-952D-0E1DB05F89DE}" destId="{AEB057EC-2F14-4431-8793-B5CC5F6D26B2}" srcOrd="0" destOrd="0" presId="urn:microsoft.com/office/officeart/2016/7/layout/LinearBlockProcessNumbered"/>
    <dgm:cxn modelId="{210DD34B-725A-4A3B-9F46-755B8A8700C5}" type="presParOf" srcId="{D900BAFD-7815-4CF0-952D-0E1DB05F89DE}" destId="{7A8A185A-CC83-41C5-BA1E-28F10953D130}" srcOrd="1" destOrd="0" presId="urn:microsoft.com/office/officeart/2016/7/layout/LinearBlockProcessNumbered"/>
    <dgm:cxn modelId="{EBE3D7D0-FE94-4C94-BEB2-BA5C65651FF5}" type="presParOf" srcId="{D900BAFD-7815-4CF0-952D-0E1DB05F89DE}" destId="{02ABF2C3-2C29-4499-870C-B736B43F42A1}" srcOrd="2" destOrd="0" presId="urn:microsoft.com/office/officeart/2016/7/layout/LinearBlockProcessNumbered"/>
    <dgm:cxn modelId="{3A26F18A-66CA-4F28-A592-B2E5B132E063}" type="presParOf" srcId="{82C2B61E-F91A-46D2-BAD4-6695FC1697F5}" destId="{1DAE4D33-ADD6-44BC-8664-E4B491EF979F}" srcOrd="1" destOrd="0" presId="urn:microsoft.com/office/officeart/2016/7/layout/LinearBlockProcessNumbered"/>
    <dgm:cxn modelId="{7BACC792-F4AA-4012-B312-7623F6771F84}" type="presParOf" srcId="{82C2B61E-F91A-46D2-BAD4-6695FC1697F5}" destId="{0550C2D5-60CE-4091-A0DD-C9535C4F09E4}" srcOrd="2" destOrd="0" presId="urn:microsoft.com/office/officeart/2016/7/layout/LinearBlockProcessNumbered"/>
    <dgm:cxn modelId="{6755E6BB-DC15-4282-BFA2-699017CB7991}" type="presParOf" srcId="{0550C2D5-60CE-4091-A0DD-C9535C4F09E4}" destId="{E16A4DCB-498C-4562-9DC7-B1F2CDE1AD82}" srcOrd="0" destOrd="0" presId="urn:microsoft.com/office/officeart/2016/7/layout/LinearBlockProcessNumbered"/>
    <dgm:cxn modelId="{0FF7030D-F169-4FD6-85A3-03A16CCE10C3}" type="presParOf" srcId="{0550C2D5-60CE-4091-A0DD-C9535C4F09E4}" destId="{4EB9190C-CA33-406E-8EC4-0A765B174D63}" srcOrd="1" destOrd="0" presId="urn:microsoft.com/office/officeart/2016/7/layout/LinearBlockProcessNumbered"/>
    <dgm:cxn modelId="{1B762335-D35A-4D0B-A9D1-A391F5B3F710}" type="presParOf" srcId="{0550C2D5-60CE-4091-A0DD-C9535C4F09E4}" destId="{C7B4C54D-EA19-4E6C-B00C-E594D5892FC3}" srcOrd="2" destOrd="0" presId="urn:microsoft.com/office/officeart/2016/7/layout/LinearBlockProcessNumbered"/>
    <dgm:cxn modelId="{305A99F5-C317-4ED3-B3C0-87BFB83A2F2B}" type="presParOf" srcId="{82C2B61E-F91A-46D2-BAD4-6695FC1697F5}" destId="{730C6801-C322-4ED6-8F39-EC976F20944B}" srcOrd="3" destOrd="0" presId="urn:microsoft.com/office/officeart/2016/7/layout/LinearBlockProcessNumbered"/>
    <dgm:cxn modelId="{F646F352-A927-40CC-96D6-13317E6605E7}" type="presParOf" srcId="{82C2B61E-F91A-46D2-BAD4-6695FC1697F5}" destId="{31E38671-A895-45EA-B0CA-9254F812D649}" srcOrd="4" destOrd="0" presId="urn:microsoft.com/office/officeart/2016/7/layout/LinearBlockProcessNumbered"/>
    <dgm:cxn modelId="{82601964-6622-4509-AD33-B9126AC1D3F3}" type="presParOf" srcId="{31E38671-A895-45EA-B0CA-9254F812D649}" destId="{4CD8A981-9ECC-47CC-96F3-2AD5A41E5AF4}" srcOrd="0" destOrd="0" presId="urn:microsoft.com/office/officeart/2016/7/layout/LinearBlockProcessNumbered"/>
    <dgm:cxn modelId="{46B1F480-8EA2-44B6-9A76-409BBB314565}" type="presParOf" srcId="{31E38671-A895-45EA-B0CA-9254F812D649}" destId="{D8C1870A-8B8B-4B1A-9FC9-63739D10203C}" srcOrd="1" destOrd="0" presId="urn:microsoft.com/office/officeart/2016/7/layout/LinearBlockProcessNumbered"/>
    <dgm:cxn modelId="{BC0DD45D-F638-4DF9-A9FA-650E544F1849}" type="presParOf" srcId="{31E38671-A895-45EA-B0CA-9254F812D649}" destId="{3F36A14B-808C-4A37-9243-040ECCB4D2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374D5-EB1D-4FD3-8DB6-25251590B5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187B01F-01CB-40FD-A9E6-5465AA5147FA}">
      <dgm:prSet custT="1"/>
      <dgm:spPr/>
      <dgm:t>
        <a:bodyPr/>
        <a:lstStyle/>
        <a:p>
          <a:r>
            <a:rPr lang="en-US" sz="3600" dirty="0"/>
            <a:t>Action, adventure, comic book, and animation are the safest decisions to make.</a:t>
          </a:r>
        </a:p>
      </dgm:t>
    </dgm:pt>
    <dgm:pt modelId="{EF4BBA25-2006-40C1-BE1F-A73BD4335271}" type="parTrans" cxnId="{181274D9-C9CC-43CB-A3CB-8988DE858442}">
      <dgm:prSet/>
      <dgm:spPr/>
      <dgm:t>
        <a:bodyPr/>
        <a:lstStyle/>
        <a:p>
          <a:endParaRPr lang="en-US"/>
        </a:p>
      </dgm:t>
    </dgm:pt>
    <dgm:pt modelId="{654BFB5F-1E5B-4CD5-9C52-5DE1E977DBEB}" type="sibTrans" cxnId="{181274D9-C9CC-43CB-A3CB-8988DE858442}">
      <dgm:prSet/>
      <dgm:spPr/>
      <dgm:t>
        <a:bodyPr/>
        <a:lstStyle/>
        <a:p>
          <a:endParaRPr lang="en-US"/>
        </a:p>
      </dgm:t>
    </dgm:pt>
    <dgm:pt modelId="{65777141-3FE5-415C-B8C5-14AA4B36906C}">
      <dgm:prSet/>
      <dgm:spPr/>
      <dgm:t>
        <a:bodyPr/>
        <a:lstStyle/>
        <a:p>
          <a:r>
            <a:rPr lang="en-US"/>
            <a:t>Franchise movies is another proven movie maker.</a:t>
          </a:r>
        </a:p>
      </dgm:t>
    </dgm:pt>
    <dgm:pt modelId="{6A2FFEBC-CD5F-4434-9EBC-332137E36570}" type="parTrans" cxnId="{566A49AA-6A51-4EA8-8858-2CE2DB0DD1E9}">
      <dgm:prSet/>
      <dgm:spPr/>
      <dgm:t>
        <a:bodyPr/>
        <a:lstStyle/>
        <a:p>
          <a:endParaRPr lang="en-US"/>
        </a:p>
      </dgm:t>
    </dgm:pt>
    <dgm:pt modelId="{A8A288F7-47C1-4F91-B495-670523C15EFF}" type="sibTrans" cxnId="{566A49AA-6A51-4EA8-8858-2CE2DB0DD1E9}">
      <dgm:prSet/>
      <dgm:spPr/>
      <dgm:t>
        <a:bodyPr/>
        <a:lstStyle/>
        <a:p>
          <a:endParaRPr lang="en-US"/>
        </a:p>
      </dgm:t>
    </dgm:pt>
    <dgm:pt modelId="{0DEC832B-7419-418A-AB12-61B831ADAF19}">
      <dgm:prSet/>
      <dgm:spPr/>
      <dgm:t>
        <a:bodyPr/>
        <a:lstStyle/>
        <a:p>
          <a:r>
            <a:rPr lang="en-US"/>
            <a:t>Nearly all the money a studio makes are on big blockbusters expensive projects.</a:t>
          </a:r>
        </a:p>
      </dgm:t>
    </dgm:pt>
    <dgm:pt modelId="{263EAA08-A085-42C1-AF46-7E3C59A60252}" type="parTrans" cxnId="{29D84487-C214-4FFF-BA37-315DCF923C56}">
      <dgm:prSet/>
      <dgm:spPr/>
      <dgm:t>
        <a:bodyPr/>
        <a:lstStyle/>
        <a:p>
          <a:endParaRPr lang="en-US"/>
        </a:p>
      </dgm:t>
    </dgm:pt>
    <dgm:pt modelId="{DCC4D78F-6C51-4F01-9FF3-7EEF0B503198}" type="sibTrans" cxnId="{29D84487-C214-4FFF-BA37-315DCF923C56}">
      <dgm:prSet/>
      <dgm:spPr/>
      <dgm:t>
        <a:bodyPr/>
        <a:lstStyle/>
        <a:p>
          <a:endParaRPr lang="en-US"/>
        </a:p>
      </dgm:t>
    </dgm:pt>
    <dgm:pt modelId="{D5658876-757E-4DE8-BC0D-8F45A44E0C1B}" type="pres">
      <dgm:prSet presAssocID="{7B9374D5-EB1D-4FD3-8DB6-25251590B583}" presName="root" presStyleCnt="0">
        <dgm:presLayoutVars>
          <dgm:dir/>
          <dgm:resizeHandles val="exact"/>
        </dgm:presLayoutVars>
      </dgm:prSet>
      <dgm:spPr/>
    </dgm:pt>
    <dgm:pt modelId="{00FD55C1-26B4-4175-8D4B-7C8C840F30EF}" type="pres">
      <dgm:prSet presAssocID="{5187B01F-01CB-40FD-A9E6-5465AA5147FA}" presName="compNode" presStyleCnt="0"/>
      <dgm:spPr/>
    </dgm:pt>
    <dgm:pt modelId="{715B281C-457B-4E7B-BBD7-7CC03C03480A}" type="pres">
      <dgm:prSet presAssocID="{5187B01F-01CB-40FD-A9E6-5465AA5147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353490E-7F32-4EBD-8A82-4E1113B97A4E}" type="pres">
      <dgm:prSet presAssocID="{5187B01F-01CB-40FD-A9E6-5465AA5147FA}" presName="spaceRect" presStyleCnt="0"/>
      <dgm:spPr/>
    </dgm:pt>
    <dgm:pt modelId="{884AC806-16CD-4E81-B93A-EAC0F874CB02}" type="pres">
      <dgm:prSet presAssocID="{5187B01F-01CB-40FD-A9E6-5465AA5147FA}" presName="textRect" presStyleLbl="revTx" presStyleIdx="0" presStyleCnt="3">
        <dgm:presLayoutVars>
          <dgm:chMax val="1"/>
          <dgm:chPref val="1"/>
        </dgm:presLayoutVars>
      </dgm:prSet>
      <dgm:spPr/>
    </dgm:pt>
    <dgm:pt modelId="{6F91A549-B5B7-4D06-93C3-6954FB1BC592}" type="pres">
      <dgm:prSet presAssocID="{654BFB5F-1E5B-4CD5-9C52-5DE1E977DBEB}" presName="sibTrans" presStyleCnt="0"/>
      <dgm:spPr/>
    </dgm:pt>
    <dgm:pt modelId="{F9D0F383-C9F5-4F54-8948-BA9D1D02093E}" type="pres">
      <dgm:prSet presAssocID="{65777141-3FE5-415C-B8C5-14AA4B36906C}" presName="compNode" presStyleCnt="0"/>
      <dgm:spPr/>
    </dgm:pt>
    <dgm:pt modelId="{346769B5-F67F-4062-9C48-2FD1F1F0965A}" type="pres">
      <dgm:prSet presAssocID="{65777141-3FE5-415C-B8C5-14AA4B3690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6C45A59-379E-47ED-A139-FCAC4F1CCEFE}" type="pres">
      <dgm:prSet presAssocID="{65777141-3FE5-415C-B8C5-14AA4B36906C}" presName="spaceRect" presStyleCnt="0"/>
      <dgm:spPr/>
    </dgm:pt>
    <dgm:pt modelId="{6FD2807C-14E1-44F5-845E-23EA0798251E}" type="pres">
      <dgm:prSet presAssocID="{65777141-3FE5-415C-B8C5-14AA4B36906C}" presName="textRect" presStyleLbl="revTx" presStyleIdx="1" presStyleCnt="3">
        <dgm:presLayoutVars>
          <dgm:chMax val="1"/>
          <dgm:chPref val="1"/>
        </dgm:presLayoutVars>
      </dgm:prSet>
      <dgm:spPr/>
    </dgm:pt>
    <dgm:pt modelId="{D5E3C7C9-5ED5-4858-88B9-F3F22B688196}" type="pres">
      <dgm:prSet presAssocID="{A8A288F7-47C1-4F91-B495-670523C15EFF}" presName="sibTrans" presStyleCnt="0"/>
      <dgm:spPr/>
    </dgm:pt>
    <dgm:pt modelId="{1BD662B1-F4D1-4969-8435-051162DDD038}" type="pres">
      <dgm:prSet presAssocID="{0DEC832B-7419-418A-AB12-61B831ADAF19}" presName="compNode" presStyleCnt="0"/>
      <dgm:spPr/>
    </dgm:pt>
    <dgm:pt modelId="{783ADA49-C894-490F-91F5-E0DFF9683D0B}" type="pres">
      <dgm:prSet presAssocID="{0DEC832B-7419-418A-AB12-61B831ADAF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DB41D6E6-91C2-4072-84C8-7F8656B5B554}" type="pres">
      <dgm:prSet presAssocID="{0DEC832B-7419-418A-AB12-61B831ADAF19}" presName="spaceRect" presStyleCnt="0"/>
      <dgm:spPr/>
    </dgm:pt>
    <dgm:pt modelId="{65D25445-907C-41E6-95DC-B4FE6BA856C5}" type="pres">
      <dgm:prSet presAssocID="{0DEC832B-7419-418A-AB12-61B831ADAF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D84487-C214-4FFF-BA37-315DCF923C56}" srcId="{7B9374D5-EB1D-4FD3-8DB6-25251590B583}" destId="{0DEC832B-7419-418A-AB12-61B831ADAF19}" srcOrd="2" destOrd="0" parTransId="{263EAA08-A085-42C1-AF46-7E3C59A60252}" sibTransId="{DCC4D78F-6C51-4F01-9FF3-7EEF0B503198}"/>
    <dgm:cxn modelId="{FE58249A-5920-4A45-A41C-A695CB6F7EE5}" type="presOf" srcId="{0DEC832B-7419-418A-AB12-61B831ADAF19}" destId="{65D25445-907C-41E6-95DC-B4FE6BA856C5}" srcOrd="0" destOrd="0" presId="urn:microsoft.com/office/officeart/2018/2/layout/IconLabelList"/>
    <dgm:cxn modelId="{7417FAA6-5AC6-4A66-B90A-9F04AA5799FA}" type="presOf" srcId="{65777141-3FE5-415C-B8C5-14AA4B36906C}" destId="{6FD2807C-14E1-44F5-845E-23EA0798251E}" srcOrd="0" destOrd="0" presId="urn:microsoft.com/office/officeart/2018/2/layout/IconLabelList"/>
    <dgm:cxn modelId="{000272A9-E481-4C20-9F98-B5B3DA36FE02}" type="presOf" srcId="{5187B01F-01CB-40FD-A9E6-5465AA5147FA}" destId="{884AC806-16CD-4E81-B93A-EAC0F874CB02}" srcOrd="0" destOrd="0" presId="urn:microsoft.com/office/officeart/2018/2/layout/IconLabelList"/>
    <dgm:cxn modelId="{566A49AA-6A51-4EA8-8858-2CE2DB0DD1E9}" srcId="{7B9374D5-EB1D-4FD3-8DB6-25251590B583}" destId="{65777141-3FE5-415C-B8C5-14AA4B36906C}" srcOrd="1" destOrd="0" parTransId="{6A2FFEBC-CD5F-4434-9EBC-332137E36570}" sibTransId="{A8A288F7-47C1-4F91-B495-670523C15EFF}"/>
    <dgm:cxn modelId="{BBFC31AB-C394-4FFA-899B-8DEDD776E823}" type="presOf" srcId="{7B9374D5-EB1D-4FD3-8DB6-25251590B583}" destId="{D5658876-757E-4DE8-BC0D-8F45A44E0C1B}" srcOrd="0" destOrd="0" presId="urn:microsoft.com/office/officeart/2018/2/layout/IconLabelList"/>
    <dgm:cxn modelId="{181274D9-C9CC-43CB-A3CB-8988DE858442}" srcId="{7B9374D5-EB1D-4FD3-8DB6-25251590B583}" destId="{5187B01F-01CB-40FD-A9E6-5465AA5147FA}" srcOrd="0" destOrd="0" parTransId="{EF4BBA25-2006-40C1-BE1F-A73BD4335271}" sibTransId="{654BFB5F-1E5B-4CD5-9C52-5DE1E977DBEB}"/>
    <dgm:cxn modelId="{B27AA152-A7B3-41DB-8592-7799D8F53BBF}" type="presParOf" srcId="{D5658876-757E-4DE8-BC0D-8F45A44E0C1B}" destId="{00FD55C1-26B4-4175-8D4B-7C8C840F30EF}" srcOrd="0" destOrd="0" presId="urn:microsoft.com/office/officeart/2018/2/layout/IconLabelList"/>
    <dgm:cxn modelId="{AACE1E14-A97F-43D0-94C2-BD02EE69252D}" type="presParOf" srcId="{00FD55C1-26B4-4175-8D4B-7C8C840F30EF}" destId="{715B281C-457B-4E7B-BBD7-7CC03C03480A}" srcOrd="0" destOrd="0" presId="urn:microsoft.com/office/officeart/2018/2/layout/IconLabelList"/>
    <dgm:cxn modelId="{F34E422E-B282-40BC-9ABC-5C77A31E58BF}" type="presParOf" srcId="{00FD55C1-26B4-4175-8D4B-7C8C840F30EF}" destId="{6353490E-7F32-4EBD-8A82-4E1113B97A4E}" srcOrd="1" destOrd="0" presId="urn:microsoft.com/office/officeart/2018/2/layout/IconLabelList"/>
    <dgm:cxn modelId="{778EDFE0-738E-4B35-86B3-ECBEADE057F5}" type="presParOf" srcId="{00FD55C1-26B4-4175-8D4B-7C8C840F30EF}" destId="{884AC806-16CD-4E81-B93A-EAC0F874CB02}" srcOrd="2" destOrd="0" presId="urn:microsoft.com/office/officeart/2018/2/layout/IconLabelList"/>
    <dgm:cxn modelId="{7B4DDE61-AEC7-41E5-9B6D-010856D46139}" type="presParOf" srcId="{D5658876-757E-4DE8-BC0D-8F45A44E0C1B}" destId="{6F91A549-B5B7-4D06-93C3-6954FB1BC592}" srcOrd="1" destOrd="0" presId="urn:microsoft.com/office/officeart/2018/2/layout/IconLabelList"/>
    <dgm:cxn modelId="{603ED88F-38E6-43B9-A1AA-BD021B8F2E71}" type="presParOf" srcId="{D5658876-757E-4DE8-BC0D-8F45A44E0C1B}" destId="{F9D0F383-C9F5-4F54-8948-BA9D1D02093E}" srcOrd="2" destOrd="0" presId="urn:microsoft.com/office/officeart/2018/2/layout/IconLabelList"/>
    <dgm:cxn modelId="{ED75BA66-E850-4652-AACF-9676B69C4B7B}" type="presParOf" srcId="{F9D0F383-C9F5-4F54-8948-BA9D1D02093E}" destId="{346769B5-F67F-4062-9C48-2FD1F1F0965A}" srcOrd="0" destOrd="0" presId="urn:microsoft.com/office/officeart/2018/2/layout/IconLabelList"/>
    <dgm:cxn modelId="{0E26E050-EDEF-4E57-A40D-A021A2ED11D5}" type="presParOf" srcId="{F9D0F383-C9F5-4F54-8948-BA9D1D02093E}" destId="{46C45A59-379E-47ED-A139-FCAC4F1CCEFE}" srcOrd="1" destOrd="0" presId="urn:microsoft.com/office/officeart/2018/2/layout/IconLabelList"/>
    <dgm:cxn modelId="{C8D8E7C4-9D9F-4F7F-8573-350199FAEED0}" type="presParOf" srcId="{F9D0F383-C9F5-4F54-8948-BA9D1D02093E}" destId="{6FD2807C-14E1-44F5-845E-23EA0798251E}" srcOrd="2" destOrd="0" presId="urn:microsoft.com/office/officeart/2018/2/layout/IconLabelList"/>
    <dgm:cxn modelId="{E9FD12F0-CC97-40AF-92A7-D084B21CCFF6}" type="presParOf" srcId="{D5658876-757E-4DE8-BC0D-8F45A44E0C1B}" destId="{D5E3C7C9-5ED5-4858-88B9-F3F22B688196}" srcOrd="3" destOrd="0" presId="urn:microsoft.com/office/officeart/2018/2/layout/IconLabelList"/>
    <dgm:cxn modelId="{6B6D6EE0-430F-4EFA-89BB-58418EC7B640}" type="presParOf" srcId="{D5658876-757E-4DE8-BC0D-8F45A44E0C1B}" destId="{1BD662B1-F4D1-4969-8435-051162DDD038}" srcOrd="4" destOrd="0" presId="urn:microsoft.com/office/officeart/2018/2/layout/IconLabelList"/>
    <dgm:cxn modelId="{ABD1DC2F-D038-4000-BB20-A81701257B4E}" type="presParOf" srcId="{1BD662B1-F4D1-4969-8435-051162DDD038}" destId="{783ADA49-C894-490F-91F5-E0DFF9683D0B}" srcOrd="0" destOrd="0" presId="urn:microsoft.com/office/officeart/2018/2/layout/IconLabelList"/>
    <dgm:cxn modelId="{397255BF-7A10-474C-A3AA-A414B10DEA30}" type="presParOf" srcId="{1BD662B1-F4D1-4969-8435-051162DDD038}" destId="{DB41D6E6-91C2-4072-84C8-7F8656B5B554}" srcOrd="1" destOrd="0" presId="urn:microsoft.com/office/officeart/2018/2/layout/IconLabelList"/>
    <dgm:cxn modelId="{4D6EDBF8-0372-4DDB-BE44-4F8E94E5B0DC}" type="presParOf" srcId="{1BD662B1-F4D1-4969-8435-051162DDD038}" destId="{65D25445-907C-41E6-95DC-B4FE6BA856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1E9A-04DC-4DE2-81B5-3F4A50B80A7E}">
      <dsp:nvSpPr>
        <dsp:cNvPr id="0" name=""/>
        <dsp:cNvSpPr/>
      </dsp:nvSpPr>
      <dsp:spPr>
        <a:xfrm>
          <a:off x="0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00C3-1DC0-4461-8BA3-72CAD7A3AB67}">
      <dsp:nvSpPr>
        <dsp:cNvPr id="0" name=""/>
        <dsp:cNvSpPr/>
      </dsp:nvSpPr>
      <dsp:spPr>
        <a:xfrm>
          <a:off x="34112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Genres</a:t>
          </a:r>
        </a:p>
      </dsp:txBody>
      <dsp:txXfrm>
        <a:off x="398219" y="983848"/>
        <a:ext cx="2955890" cy="1835307"/>
      </dsp:txXfrm>
    </dsp:sp>
    <dsp:sp modelId="{26914959-0C26-4506-BABE-33925FB1F3AC}">
      <dsp:nvSpPr>
        <dsp:cNvPr id="0" name=""/>
        <dsp:cNvSpPr/>
      </dsp:nvSpPr>
      <dsp:spPr>
        <a:xfrm>
          <a:off x="375232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71BD-B3BE-46F9-88C0-FF18199E1FE5}">
      <dsp:nvSpPr>
        <dsp:cNvPr id="0" name=""/>
        <dsp:cNvSpPr/>
      </dsp:nvSpPr>
      <dsp:spPr>
        <a:xfrm>
          <a:off x="409345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Part of franchise or not</a:t>
          </a:r>
        </a:p>
      </dsp:txBody>
      <dsp:txXfrm>
        <a:off x="4150549" y="983848"/>
        <a:ext cx="2955890" cy="1835307"/>
      </dsp:txXfrm>
    </dsp:sp>
    <dsp:sp modelId="{6F7D6256-66F4-46F2-87E9-A6B37254DC09}">
      <dsp:nvSpPr>
        <dsp:cNvPr id="0" name=""/>
        <dsp:cNvSpPr/>
      </dsp:nvSpPr>
      <dsp:spPr>
        <a:xfrm>
          <a:off x="750465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37096-457F-4C60-B6D3-5575DA07D879}">
      <dsp:nvSpPr>
        <dsp:cNvPr id="0" name=""/>
        <dsp:cNvSpPr/>
      </dsp:nvSpPr>
      <dsp:spPr>
        <a:xfrm>
          <a:off x="784578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Expenses of the movie</a:t>
          </a:r>
        </a:p>
      </dsp:txBody>
      <dsp:txXfrm>
        <a:off x="7902879" y="983848"/>
        <a:ext cx="2955890" cy="183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057EC-2F14-4431-8793-B5CC5F6D26B2}">
      <dsp:nvSpPr>
        <dsp:cNvPr id="0" name=""/>
        <dsp:cNvSpPr/>
      </dsp:nvSpPr>
      <dsp:spPr>
        <a:xfrm>
          <a:off x="852" y="0"/>
          <a:ext cx="3453849" cy="3478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0" rIns="341164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Franchise movies.   But based on the success/reviews of the first film</a:t>
          </a:r>
          <a:r>
            <a:rPr lang="en-US" sz="2600" kern="1200" dirty="0"/>
            <a:t>.</a:t>
          </a:r>
        </a:p>
      </dsp:txBody>
      <dsp:txXfrm>
        <a:off x="852" y="1391575"/>
        <a:ext cx="3453849" cy="2087364"/>
      </dsp:txXfrm>
    </dsp:sp>
    <dsp:sp modelId="{7A8A185A-CC83-41C5-BA1E-28F10953D130}">
      <dsp:nvSpPr>
        <dsp:cNvPr id="0" name=""/>
        <dsp:cNvSpPr/>
      </dsp:nvSpPr>
      <dsp:spPr>
        <a:xfrm>
          <a:off x="852" y="0"/>
          <a:ext cx="3453849" cy="13915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165100" rIns="3411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3849" cy="1391576"/>
      </dsp:txXfrm>
    </dsp:sp>
    <dsp:sp modelId="{E16A4DCB-498C-4562-9DC7-B1F2CDE1AD82}">
      <dsp:nvSpPr>
        <dsp:cNvPr id="0" name=""/>
        <dsp:cNvSpPr/>
      </dsp:nvSpPr>
      <dsp:spPr>
        <a:xfrm>
          <a:off x="3731009" y="0"/>
          <a:ext cx="3453849" cy="3478940"/>
        </a:xfrm>
        <a:prstGeom prst="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0" rIns="341164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More action, adventure, animation, family, blockbuster, comic book movies – the proven genres.</a:t>
          </a:r>
        </a:p>
      </dsp:txBody>
      <dsp:txXfrm>
        <a:off x="3731009" y="1391575"/>
        <a:ext cx="3453849" cy="2087364"/>
      </dsp:txXfrm>
    </dsp:sp>
    <dsp:sp modelId="{4EB9190C-CA33-406E-8EC4-0A765B174D63}">
      <dsp:nvSpPr>
        <dsp:cNvPr id="0" name=""/>
        <dsp:cNvSpPr/>
      </dsp:nvSpPr>
      <dsp:spPr>
        <a:xfrm>
          <a:off x="3731009" y="0"/>
          <a:ext cx="3453849" cy="13915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165100" rIns="3411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1009" y="0"/>
        <a:ext cx="3453849" cy="1391576"/>
      </dsp:txXfrm>
    </dsp:sp>
    <dsp:sp modelId="{4CD8A981-9ECC-47CC-96F3-2AD5A41E5AF4}">
      <dsp:nvSpPr>
        <dsp:cNvPr id="0" name=""/>
        <dsp:cNvSpPr/>
      </dsp:nvSpPr>
      <dsp:spPr>
        <a:xfrm>
          <a:off x="7461167" y="0"/>
          <a:ext cx="3453849" cy="3478940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0" rIns="341164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Have to spend to earn makes sense in this case.  Greatest money makers are almost always costly productions.</a:t>
          </a:r>
        </a:p>
      </dsp:txBody>
      <dsp:txXfrm>
        <a:off x="7461167" y="1391575"/>
        <a:ext cx="3453849" cy="2087364"/>
      </dsp:txXfrm>
    </dsp:sp>
    <dsp:sp modelId="{D8C1870A-8B8B-4B1A-9FC9-63739D10203C}">
      <dsp:nvSpPr>
        <dsp:cNvPr id="0" name=""/>
        <dsp:cNvSpPr/>
      </dsp:nvSpPr>
      <dsp:spPr>
        <a:xfrm>
          <a:off x="7461167" y="0"/>
          <a:ext cx="3453849" cy="13915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64" tIns="165100" rIns="3411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1167" y="0"/>
        <a:ext cx="3453849" cy="139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B281C-457B-4E7B-BBD7-7CC03C03480A}">
      <dsp:nvSpPr>
        <dsp:cNvPr id="0" name=""/>
        <dsp:cNvSpPr/>
      </dsp:nvSpPr>
      <dsp:spPr>
        <a:xfrm>
          <a:off x="707108" y="793383"/>
          <a:ext cx="881725" cy="881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AC806-16CD-4E81-B93A-EAC0F874CB02}">
      <dsp:nvSpPr>
        <dsp:cNvPr id="0" name=""/>
        <dsp:cNvSpPr/>
      </dsp:nvSpPr>
      <dsp:spPr>
        <a:xfrm>
          <a:off x="168276" y="2267757"/>
          <a:ext cx="1959391" cy="24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Action, adventure, comic book, and animation are the safest decisions to make.</a:t>
          </a:r>
        </a:p>
      </dsp:txBody>
      <dsp:txXfrm>
        <a:off x="168276" y="2267757"/>
        <a:ext cx="1959391" cy="2475000"/>
      </dsp:txXfrm>
    </dsp:sp>
    <dsp:sp modelId="{346769B5-F67F-4062-9C48-2FD1F1F0965A}">
      <dsp:nvSpPr>
        <dsp:cNvPr id="0" name=""/>
        <dsp:cNvSpPr/>
      </dsp:nvSpPr>
      <dsp:spPr>
        <a:xfrm>
          <a:off x="3009393" y="793383"/>
          <a:ext cx="881725" cy="881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807C-14E1-44F5-845E-23EA0798251E}">
      <dsp:nvSpPr>
        <dsp:cNvPr id="0" name=""/>
        <dsp:cNvSpPr/>
      </dsp:nvSpPr>
      <dsp:spPr>
        <a:xfrm>
          <a:off x="2470560" y="2267757"/>
          <a:ext cx="1959391" cy="24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Franchise movies is another proven movie maker.</a:t>
          </a:r>
        </a:p>
      </dsp:txBody>
      <dsp:txXfrm>
        <a:off x="2470560" y="2267757"/>
        <a:ext cx="1959391" cy="2475000"/>
      </dsp:txXfrm>
    </dsp:sp>
    <dsp:sp modelId="{783ADA49-C894-490F-91F5-E0DFF9683D0B}">
      <dsp:nvSpPr>
        <dsp:cNvPr id="0" name=""/>
        <dsp:cNvSpPr/>
      </dsp:nvSpPr>
      <dsp:spPr>
        <a:xfrm>
          <a:off x="5311677" y="793383"/>
          <a:ext cx="881725" cy="881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5445-907C-41E6-95DC-B4FE6BA856C5}">
      <dsp:nvSpPr>
        <dsp:cNvPr id="0" name=""/>
        <dsp:cNvSpPr/>
      </dsp:nvSpPr>
      <dsp:spPr>
        <a:xfrm>
          <a:off x="4772844" y="2267757"/>
          <a:ext cx="1959391" cy="24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Nearly all the money a studio makes are on big blockbusters expensive projects.</a:t>
          </a:r>
        </a:p>
      </dsp:txBody>
      <dsp:txXfrm>
        <a:off x="4772844" y="2267757"/>
        <a:ext cx="1959391" cy="24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1:05:49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58A70-CFEA-46EA-B7A6-1CD8B3AC51A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B180-46FC-4CC2-A2CE-050F58DB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5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5168669-A0B6-4763-BF5E-32A6D4AB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7466-3949-6F2E-426C-4983A497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83004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Movies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B7D7-6B16-F1EE-21D2-ABEED6E8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478932"/>
            <a:ext cx="6894576" cy="608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By Charlie Jin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F9076F8-5461-C814-DE0A-A4741910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r="3" b="3"/>
          <a:stretch/>
        </p:blipFill>
        <p:spPr>
          <a:xfrm>
            <a:off x="8166565" y="-1"/>
            <a:ext cx="4025436" cy="4192254"/>
          </a:xfrm>
          <a:custGeom>
            <a:avLst/>
            <a:gdLst/>
            <a:ahLst/>
            <a:cxnLst/>
            <a:rect l="l" t="t" r="r" b="b"/>
            <a:pathLst>
              <a:path w="4025436" h="4192254">
                <a:moveTo>
                  <a:pt x="9012" y="0"/>
                </a:moveTo>
                <a:lnTo>
                  <a:pt x="4025436" y="0"/>
                </a:lnTo>
                <a:lnTo>
                  <a:pt x="4025436" y="4170939"/>
                </a:lnTo>
                <a:lnTo>
                  <a:pt x="3911850" y="4158897"/>
                </a:lnTo>
                <a:cubicBezTo>
                  <a:pt x="3867076" y="4157030"/>
                  <a:pt x="3822191" y="4158025"/>
                  <a:pt x="3777451" y="4161892"/>
                </a:cubicBezTo>
                <a:cubicBezTo>
                  <a:pt x="3546855" y="4176937"/>
                  <a:pt x="3316001" y="4170146"/>
                  <a:pt x="3085404" y="4173475"/>
                </a:cubicBezTo>
                <a:cubicBezTo>
                  <a:pt x="2776919" y="4178001"/>
                  <a:pt x="2468690" y="4166419"/>
                  <a:pt x="2160333" y="4165354"/>
                </a:cubicBezTo>
                <a:cubicBezTo>
                  <a:pt x="2097129" y="4165088"/>
                  <a:pt x="2033670" y="4168549"/>
                  <a:pt x="1970723" y="4173874"/>
                </a:cubicBezTo>
                <a:cubicBezTo>
                  <a:pt x="1883515" y="4181064"/>
                  <a:pt x="1797455" y="4172010"/>
                  <a:pt x="1711013" y="4163490"/>
                </a:cubicBezTo>
                <a:cubicBezTo>
                  <a:pt x="1606822" y="4153239"/>
                  <a:pt x="1502887" y="4162292"/>
                  <a:pt x="1399336" y="4174140"/>
                </a:cubicBezTo>
                <a:cubicBezTo>
                  <a:pt x="1221562" y="4194097"/>
                  <a:pt x="1042447" y="4197572"/>
                  <a:pt x="864085" y="4184525"/>
                </a:cubicBezTo>
                <a:cubicBezTo>
                  <a:pt x="667068" y="4170546"/>
                  <a:pt x="470180" y="4173076"/>
                  <a:pt x="273163" y="4174140"/>
                </a:cubicBezTo>
                <a:lnTo>
                  <a:pt x="2378" y="4173417"/>
                </a:lnTo>
                <a:lnTo>
                  <a:pt x="4690" y="4104690"/>
                </a:lnTo>
                <a:cubicBezTo>
                  <a:pt x="25393" y="3941287"/>
                  <a:pt x="32662" y="3776459"/>
                  <a:pt x="26422" y="3611860"/>
                </a:cubicBezTo>
                <a:cubicBezTo>
                  <a:pt x="17272" y="3405858"/>
                  <a:pt x="-4968" y="3199982"/>
                  <a:pt x="1005" y="2993470"/>
                </a:cubicBezTo>
                <a:cubicBezTo>
                  <a:pt x="9012" y="2716047"/>
                  <a:pt x="6852" y="2438496"/>
                  <a:pt x="9012" y="2161072"/>
                </a:cubicBezTo>
                <a:cubicBezTo>
                  <a:pt x="10537" y="1974005"/>
                  <a:pt x="12697" y="1787191"/>
                  <a:pt x="7867" y="1600124"/>
                </a:cubicBezTo>
                <a:cubicBezTo>
                  <a:pt x="1260" y="1351294"/>
                  <a:pt x="3800" y="1102083"/>
                  <a:pt x="7867" y="853126"/>
                </a:cubicBezTo>
                <a:cubicBezTo>
                  <a:pt x="11807" y="609125"/>
                  <a:pt x="3038" y="365124"/>
                  <a:pt x="9012" y="121124"/>
                </a:cubicBezTo>
                <a:close/>
              </a:path>
            </a:pathLst>
          </a:custGeom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3833E1B1-6167-4A9F-A3F1-27B5B490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2521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FC7DF"/>
          </a:solidFill>
          <a:ln w="38100" cap="rnd">
            <a:solidFill>
              <a:srgbClr val="6FC7D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CF442-9700-046E-98A1-48C328364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7669"/>
          <a:stretch/>
        </p:blipFill>
        <p:spPr>
          <a:xfrm>
            <a:off x="8165871" y="4363728"/>
            <a:ext cx="4026131" cy="2494272"/>
          </a:xfrm>
          <a:custGeom>
            <a:avLst/>
            <a:gdLst/>
            <a:ahLst/>
            <a:cxnLst/>
            <a:rect l="l" t="t" r="r" b="b"/>
            <a:pathLst>
              <a:path w="4026131" h="2494272">
                <a:moveTo>
                  <a:pt x="2377462" y="4"/>
                </a:moveTo>
                <a:cubicBezTo>
                  <a:pt x="2422141" y="-80"/>
                  <a:pt x="2466831" y="1185"/>
                  <a:pt x="2511520" y="4513"/>
                </a:cubicBezTo>
                <a:cubicBezTo>
                  <a:pt x="2661984" y="18159"/>
                  <a:pt x="2813148" y="21488"/>
                  <a:pt x="2964033" y="14498"/>
                </a:cubicBezTo>
                <a:cubicBezTo>
                  <a:pt x="3085282" y="5805"/>
                  <a:pt x="3206901" y="4287"/>
                  <a:pt x="3328316" y="9972"/>
                </a:cubicBezTo>
                <a:cubicBezTo>
                  <a:pt x="3441444" y="16762"/>
                  <a:pt x="3554572" y="23684"/>
                  <a:pt x="3668083" y="19690"/>
                </a:cubicBezTo>
                <a:cubicBezTo>
                  <a:pt x="3713282" y="18093"/>
                  <a:pt x="3757844" y="16096"/>
                  <a:pt x="3802662" y="13433"/>
                </a:cubicBezTo>
                <a:cubicBezTo>
                  <a:pt x="3843885" y="9806"/>
                  <a:pt x="3885220" y="8092"/>
                  <a:pt x="3926544" y="8291"/>
                </a:cubicBezTo>
                <a:lnTo>
                  <a:pt x="4026131" y="13390"/>
                </a:lnTo>
                <a:lnTo>
                  <a:pt x="4026131" y="2494272"/>
                </a:lnTo>
                <a:lnTo>
                  <a:pt x="10281" y="2494272"/>
                </a:lnTo>
                <a:lnTo>
                  <a:pt x="23416" y="2297490"/>
                </a:lnTo>
                <a:cubicBezTo>
                  <a:pt x="25789" y="2226367"/>
                  <a:pt x="25795" y="2155166"/>
                  <a:pt x="23432" y="2084006"/>
                </a:cubicBezTo>
                <a:cubicBezTo>
                  <a:pt x="13519" y="1842381"/>
                  <a:pt x="9580" y="1600579"/>
                  <a:pt x="11612" y="1358612"/>
                </a:cubicBezTo>
                <a:cubicBezTo>
                  <a:pt x="13137" y="1187811"/>
                  <a:pt x="13900" y="1016882"/>
                  <a:pt x="6020" y="846463"/>
                </a:cubicBezTo>
                <a:cubicBezTo>
                  <a:pt x="938" y="737553"/>
                  <a:pt x="-3892" y="629151"/>
                  <a:pt x="4750" y="520621"/>
                </a:cubicBezTo>
                <a:cubicBezTo>
                  <a:pt x="12521" y="433010"/>
                  <a:pt x="16801" y="345157"/>
                  <a:pt x="17585" y="257272"/>
                </a:cubicBezTo>
                <a:lnTo>
                  <a:pt x="10032" y="12516"/>
                </a:lnTo>
                <a:lnTo>
                  <a:pt x="133406" y="7975"/>
                </a:lnTo>
                <a:cubicBezTo>
                  <a:pt x="278147" y="-159"/>
                  <a:pt x="423274" y="3223"/>
                  <a:pt x="567531" y="18093"/>
                </a:cubicBezTo>
                <a:cubicBezTo>
                  <a:pt x="669589" y="25934"/>
                  <a:pt x="772106" y="24683"/>
                  <a:pt x="873972" y="14365"/>
                </a:cubicBezTo>
                <a:cubicBezTo>
                  <a:pt x="1060902" y="-1744"/>
                  <a:pt x="1247448" y="11170"/>
                  <a:pt x="1433995" y="22087"/>
                </a:cubicBezTo>
                <a:cubicBezTo>
                  <a:pt x="1614668" y="32736"/>
                  <a:pt x="1795214" y="24882"/>
                  <a:pt x="1975886" y="17826"/>
                </a:cubicBezTo>
                <a:cubicBezTo>
                  <a:pt x="2109476" y="12635"/>
                  <a:pt x="2243424" y="253"/>
                  <a:pt x="2377462" y="4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5755045-BA71-9207-2A4D-8C66C501D5DF}"/>
              </a:ext>
            </a:extLst>
          </p:cNvPr>
          <p:cNvSpPr txBox="1">
            <a:spLocks/>
          </p:cNvSpPr>
          <p:nvPr/>
        </p:nvSpPr>
        <p:spPr>
          <a:xfrm>
            <a:off x="640080" y="5401994"/>
            <a:ext cx="10908792" cy="1456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/>
              <a:t>Audience </a:t>
            </a:r>
            <a:r>
              <a:rPr lang="en-US" sz="5000" dirty="0"/>
              <a:t>- </a:t>
            </a:r>
            <a:r>
              <a:rPr lang="en-US" sz="5000" b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20501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FF99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48848-BCC2-5C0E-A9A3-F64FEE5C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Recommendation: Expensive Movies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 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Why make more expensive movies?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C083B6-7087-92E7-0C8C-83F5A83E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7926" y="3976937"/>
            <a:ext cx="6758406" cy="2677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is the </a:t>
            </a:r>
            <a:r>
              <a:rPr lang="en-US" sz="3600" b="1" dirty="0"/>
              <a:t>production budget </a:t>
            </a:r>
            <a:r>
              <a:rPr lang="en-US" dirty="0"/>
              <a:t>of the 10 most profitable (according to net gain) movies of all time.</a:t>
            </a:r>
          </a:p>
          <a:p>
            <a:pPr>
              <a:lnSpc>
                <a:spcPct val="100000"/>
              </a:lnSpc>
            </a:pPr>
            <a:r>
              <a:rPr lang="en-US" dirty="0"/>
              <a:t>All took at least 125 million dollars to make.</a:t>
            </a:r>
          </a:p>
          <a:p>
            <a:pPr>
              <a:lnSpc>
                <a:spcPct val="100000"/>
              </a:lnSpc>
            </a:pPr>
            <a:r>
              <a:rPr lang="en-US" dirty="0"/>
              <a:t>All were costly productions.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A1A217-C7FD-FFE7-3F72-FB1B4C26E9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583404" y="777810"/>
            <a:ext cx="6562928" cy="2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93CFF4-E513-FFB0-A9D2-4CA5E50C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 Gain Table </a:t>
            </a:r>
            <a:br>
              <a:rPr lang="en-US" dirty="0"/>
            </a:br>
            <a:r>
              <a:rPr lang="en-US" dirty="0"/>
              <a:t> Most Profitable Movies of All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FFAFF-B6F8-EAE0-7708-9E5A1C6F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0" y="1873046"/>
            <a:ext cx="11998774" cy="4984954"/>
          </a:xfrm>
        </p:spPr>
      </p:pic>
    </p:spTree>
    <p:extLst>
      <p:ext uri="{BB962C8B-B14F-4D97-AF65-F5344CB8AC3E}">
        <p14:creationId xmlns:p14="http://schemas.microsoft.com/office/powerpoint/2010/main" val="400789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A0FB-5C39-0CFB-F596-FD1E250D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Conclusion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What decisions should studios make?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92F06-7E3E-DFAC-D10D-EF58CB40B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056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88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wl of popcorn and remote control">
            <a:extLst>
              <a:ext uri="{FF2B5EF4-FFF2-40B4-BE49-F238E27FC236}">
                <a16:creationId xmlns:a16="http://schemas.microsoft.com/office/drawing/2014/main" id="{D58E32BE-EA44-9EB5-7DD1-2840F6BB6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3700" r="-1" b="20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5AAC53-3624-41C3-A6B5-1DA97F29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054" y="760956"/>
            <a:ext cx="6248168" cy="5486563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FFCD8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79CC9-21BA-48D8-D467-D3755A6C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2" y="1407694"/>
            <a:ext cx="4511843" cy="156410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BF9F6"/>
                </a:solidFill>
              </a:rPr>
              <a:t>Ultimate Goal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2499" y="309571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CD81"/>
          </a:solidFill>
          <a:ln w="38100" cap="rnd">
            <a:solidFill>
              <a:srgbClr val="FFCD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50BF-FEFA-F8B9-85D5-0B58C05E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261" y="3308684"/>
            <a:ext cx="4748143" cy="21416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>
              <a:solidFill>
                <a:srgbClr val="FBF9F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BF9F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 out what kind of movies to make and continue to make to earn money. </a:t>
            </a:r>
          </a:p>
          <a:p>
            <a:pPr>
              <a:lnSpc>
                <a:spcPct val="100000"/>
              </a:lnSpc>
            </a:pPr>
            <a:endParaRPr lang="en-US" sz="1800">
              <a:solidFill>
                <a:srgbClr val="FBF9F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BF9F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Determine what movies Microsoft should invest in to maximize profits.</a:t>
            </a:r>
          </a:p>
        </p:txBody>
      </p:sp>
    </p:spTree>
    <p:extLst>
      <p:ext uri="{BB962C8B-B14F-4D97-AF65-F5344CB8AC3E}">
        <p14:creationId xmlns:p14="http://schemas.microsoft.com/office/powerpoint/2010/main" val="214318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76FE-56E8-E938-77C6-4F86C17D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Some factors to consider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D10EC-DF36-228E-BB55-E872752D5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10122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67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76FE-56E8-E938-77C6-4F86C17D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7DF5-7AED-6973-30D9-53A7C082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73771"/>
            <a:ext cx="5791201" cy="5980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Aharoni" panose="02010803020104030203" pitchFamily="2" charset="-79"/>
                <a:cs typeface="Aharoni" panose="02010803020104030203" pitchFamily="2" charset="-79"/>
              </a:rPr>
              <a:t>(Slide 5)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 #1 – Franchise Movies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Aharoni" panose="02010803020104030203" pitchFamily="2" charset="-79"/>
                <a:cs typeface="Aharoni" panose="02010803020104030203" pitchFamily="2" charset="-79"/>
              </a:rPr>
              <a:t>(Slide 6+7)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 #2 - Genres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Aharoni" panose="02010803020104030203" pitchFamily="2" charset="-79"/>
                <a:cs typeface="Aharoni" panose="02010803020104030203" pitchFamily="2" charset="-79"/>
              </a:rPr>
              <a:t>(Slide 8)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 #3 – High Budget Movies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Aharoni" panose="02010803020104030203" pitchFamily="2" charset="-79"/>
                <a:cs typeface="Aharoni" panose="02010803020104030203" pitchFamily="2" charset="-79"/>
              </a:rPr>
              <a:t>(Slide 9-11)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Conclusion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Aharoni" panose="02010803020104030203" pitchFamily="2" charset="-79"/>
                <a:cs typeface="Aharoni" panose="02010803020104030203" pitchFamily="2" charset="-79"/>
              </a:rPr>
              <a:t>[Slide 12]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96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50CFE-3742-10A0-D3B2-4F4AF03E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Recommendations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88EC79-0770-B5BB-2518-44219F75E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621951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4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DA31-8C48-5AC5-1F52-12A1833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295422"/>
            <a:ext cx="10899057" cy="73152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Ten Highest Grossing Movies of All Time</a:t>
            </a:r>
            <a:br>
              <a:rPr lang="en-US" sz="3000" dirty="0"/>
            </a:br>
            <a:r>
              <a:rPr lang="en-US" sz="3000" dirty="0"/>
              <a:t>According to Domestic Gross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0C92C-0DBA-6331-F663-7C82061D9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1282373"/>
            <a:ext cx="11763169" cy="5413306"/>
          </a:xfrm>
        </p:spPr>
      </p:pic>
    </p:spTree>
    <p:extLst>
      <p:ext uri="{BB962C8B-B14F-4D97-AF65-F5344CB8AC3E}">
        <p14:creationId xmlns:p14="http://schemas.microsoft.com/office/powerpoint/2010/main" val="2866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9D306-3200-6B3E-D979-9AC5264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-1"/>
            <a:ext cx="6251110" cy="2715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Recommendation: Franchise Movies</a:t>
            </a:r>
            <a:br>
              <a:rPr lang="en-US" sz="3300" dirty="0"/>
            </a:br>
            <a:br>
              <a:rPr lang="en-US" sz="3300" dirty="0"/>
            </a:br>
            <a:r>
              <a:rPr lang="en-US" sz="3000" dirty="0">
                <a:latin typeface="Abadi" panose="020B0604020104020204" pitchFamily="34" charset="0"/>
              </a:rPr>
              <a:t>Why make more franchise movies?</a:t>
            </a:r>
            <a:br>
              <a:rPr lang="en-US" sz="3000" dirty="0"/>
            </a:br>
            <a:br>
              <a:rPr lang="en-US" sz="2300" dirty="0"/>
            </a:br>
            <a:endParaRPr lang="en-US" sz="23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FF142"/>
          </a:solidFill>
          <a:ln w="38100" cap="rnd">
            <a:solidFill>
              <a:srgbClr val="EFF1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DB29-6440-F9F6-9E32-6E4F8BB7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011680"/>
            <a:ext cx="6730115" cy="481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		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Amasis MT Pro Medium" panose="020B060402020202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9 out of 10 highest grossing movies (domestically) are franchise movies.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Only movie that is not a franchise movie among the Top 10 is Titanic.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Amasis MT Pro Medium" panose="020B0604020202020204" pitchFamily="18" charset="0"/>
            </a:endParaRPr>
          </a:p>
          <a:p>
            <a:pPr>
              <a:lnSpc>
                <a:spcPct val="100000"/>
              </a:lnSpc>
            </a:pPr>
            <a:endParaRPr lang="en-US" sz="1500" dirty="0">
              <a:latin typeface="Amasis MT Pro Medium" panose="020B060402020202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7 out of 10 were not the first films of a franchise.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Audiences come back for more.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2</a:t>
            </a:r>
            <a:r>
              <a:rPr lang="en-US" sz="1500" baseline="30000" dirty="0">
                <a:latin typeface="Amasis MT Pro Medium" panose="020B0604020202020204" pitchFamily="18" charset="0"/>
              </a:rPr>
              <a:t>nd</a:t>
            </a:r>
            <a:r>
              <a:rPr lang="en-US" sz="1500" dirty="0">
                <a:latin typeface="Amasis MT Pro Medium" panose="020B0604020202020204" pitchFamily="18" charset="0"/>
              </a:rPr>
              <a:t> film often outperforms the first. 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Why?  Higher expectations.   Inherently effective power of franchise movies.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B0604020202020204" pitchFamily="18" charset="0"/>
              </a:rPr>
              <a:t>There is possible failure with any movie, but success rate is well worth the possibility of failure.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1FA5165B-AC16-FE19-FC2E-348AAB588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6" r="2211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12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9B4FF-8B64-15AA-5A83-4FC8E026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82880"/>
            <a:ext cx="4368602" cy="269001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200" dirty="0"/>
            </a:br>
            <a:r>
              <a:rPr lang="en-US" sz="3200" dirty="0"/>
              <a:t>Recommendation: Genres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502040204020203" pitchFamily="18" charset="0"/>
              </a:rPr>
              <a:t>What genres to keep making.   And why?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969254"/>
          </a:solidFill>
          <a:ln w="38100" cap="rnd">
            <a:solidFill>
              <a:srgbClr val="96925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EF5-8CC6-AF08-9790-2945CDA3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60" y="2872898"/>
            <a:ext cx="4546609" cy="398510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latin typeface="Amasis MT Pro Medium" panose="02040604050005020304" pitchFamily="18" charset="0"/>
              </a:rPr>
              <a:t>Among Top 10 Grossing Movies</a:t>
            </a:r>
          </a:p>
          <a:p>
            <a:pPr>
              <a:lnSpc>
                <a:spcPct val="100000"/>
              </a:lnSpc>
            </a:pPr>
            <a:endParaRPr lang="en-US" sz="1500" dirty="0">
              <a:latin typeface="Amasis MT Pro Medium" panose="020406040500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40604050005020304" pitchFamily="18" charset="0"/>
              </a:rPr>
              <a:t>10 out of 10 are action or adventure movies.  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Amasis MT Pro Medium" panose="02040604050005020304" pitchFamily="18" charset="0"/>
              </a:rPr>
              <a:t>4 out of 10 are comic book movies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Amasis MT Pro Medium" panose="02040604050005020304" pitchFamily="18" charset="0"/>
                <a:cs typeface="Angsana New" panose="02020603050405020304" pitchFamily="18" charset="-34"/>
              </a:rPr>
              <a:t>These are the proven genres.   The money making agents.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Amasis MT Pro Medium" panose="02040604050005020304" pitchFamily="18" charset="0"/>
                <a:cs typeface="Angsana New" panose="02020603050405020304" pitchFamily="18" charset="-34"/>
              </a:rPr>
              <a:t>This is failure with action or adventure or comic book movies also, but also higher success – economically.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1690CAB1-7316-E20F-3542-48B4FE704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6" r="263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191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A880-28CF-AD18-AF30-B976844B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407962"/>
            <a:ext cx="11183815" cy="21804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Recommendation: Expensive Movies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Abadi Extra Light" panose="020B0204020104020204" pitchFamily="34" charset="0"/>
              </a:rPr>
              <a:t>Why make more expensive movies?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7757-F021-8681-8E28-467F630B3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86234"/>
            <a:ext cx="12192000" cy="4371766"/>
          </a:xfrm>
        </p:spPr>
      </p:pic>
    </p:spTree>
    <p:extLst>
      <p:ext uri="{BB962C8B-B14F-4D97-AF65-F5344CB8AC3E}">
        <p14:creationId xmlns:p14="http://schemas.microsoft.com/office/powerpoint/2010/main" val="26029221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457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Batang</vt:lpstr>
      <vt:lpstr>Abadi</vt:lpstr>
      <vt:lpstr>Abadi Extra Light</vt:lpstr>
      <vt:lpstr>Aharoni</vt:lpstr>
      <vt:lpstr>Amasis MT Pro Medium</vt:lpstr>
      <vt:lpstr>Arial</vt:lpstr>
      <vt:lpstr>Calibri</vt:lpstr>
      <vt:lpstr>Modern Love</vt:lpstr>
      <vt:lpstr>The Hand</vt:lpstr>
      <vt:lpstr>SketchyVTI</vt:lpstr>
      <vt:lpstr>The Movies Report</vt:lpstr>
      <vt:lpstr>Ultimate Goal</vt:lpstr>
      <vt:lpstr>Some factors to consider</vt:lpstr>
      <vt:lpstr>Index</vt:lpstr>
      <vt:lpstr>Recommendations</vt:lpstr>
      <vt:lpstr>Ten Highest Grossing Movies of All Time According to Domestic Gross</vt:lpstr>
      <vt:lpstr>Recommendation: Franchise Movies  Why make more franchise movies?  </vt:lpstr>
      <vt:lpstr> Recommendation: Genres  What genres to keep making.   And why? </vt:lpstr>
      <vt:lpstr>Recommendation: Expensive Movies   Why make more expensive movies?</vt:lpstr>
      <vt:lpstr>Recommendation: Expensive Movies   Why make more expensive movies?</vt:lpstr>
      <vt:lpstr>Net Gain Table   Most Profitable Movies of All Time</vt:lpstr>
      <vt:lpstr>Conclusion   What decisions should studios make?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Earnings Report</dc:title>
  <dc:creator>Charlie Jin</dc:creator>
  <cp:lastModifiedBy>Charlie Jin</cp:lastModifiedBy>
  <cp:revision>61</cp:revision>
  <dcterms:created xsi:type="dcterms:W3CDTF">2023-01-26T01:00:41Z</dcterms:created>
  <dcterms:modified xsi:type="dcterms:W3CDTF">2023-03-10T08:00:22Z</dcterms:modified>
</cp:coreProperties>
</file>