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3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2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2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9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3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stel colors in gradient surface design">
            <a:extLst>
              <a:ext uri="{FF2B5EF4-FFF2-40B4-BE49-F238E27FC236}">
                <a16:creationId xmlns:a16="http://schemas.microsoft.com/office/drawing/2014/main" id="{91105688-96DE-B4AC-326C-D8A59C130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5" b="989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04091-E84F-2842-E0F6-CEF158D91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2" y="691723"/>
            <a:ext cx="4241299" cy="1819658"/>
          </a:xfrm>
        </p:spPr>
        <p:txBody>
          <a:bodyPr>
            <a:normAutofit/>
          </a:bodyPr>
          <a:lstStyle/>
          <a:p>
            <a:r>
              <a:rPr lang="en-US" dirty="0" err="1"/>
              <a:t>SyriaTel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B148-C1E5-A5BE-E0CA-CB631886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142" y="3135758"/>
            <a:ext cx="3349214" cy="2421723"/>
          </a:xfrm>
        </p:spPr>
        <p:txBody>
          <a:bodyPr>
            <a:normAutofit/>
          </a:bodyPr>
          <a:lstStyle/>
          <a:p>
            <a:r>
              <a:rPr lang="en-US" dirty="0"/>
              <a:t>By Charlie Jin </a:t>
            </a:r>
            <a:r>
              <a:rPr lang="en-US" dirty="0" err="1"/>
              <a:t>SyriaTel</a:t>
            </a:r>
            <a:r>
              <a:rPr lang="en-US" dirty="0"/>
              <a:t> Employee</a:t>
            </a:r>
          </a:p>
          <a:p>
            <a:endParaRPr lang="en-US" dirty="0"/>
          </a:p>
          <a:p>
            <a:r>
              <a:rPr lang="en-US" dirty="0"/>
              <a:t>Presenting to: </a:t>
            </a:r>
            <a:r>
              <a:rPr lang="en-US" dirty="0" err="1"/>
              <a:t>SyriaTel</a:t>
            </a:r>
            <a:r>
              <a:rPr lang="en-US" dirty="0"/>
              <a:t> Board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3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6BA2-66F8-1010-177F-9F142B13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9FF2-EEB5-1687-CC6B-F664270C9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amount of users leaving the telephone/internet subscription service that </a:t>
            </a:r>
            <a:r>
              <a:rPr lang="en-US" dirty="0" err="1"/>
              <a:t>SyriaTel</a:t>
            </a:r>
            <a:r>
              <a:rPr lang="en-US" dirty="0"/>
              <a:t> provides.</a:t>
            </a:r>
          </a:p>
          <a:p>
            <a:endParaRPr lang="en-US" dirty="0"/>
          </a:p>
          <a:p>
            <a:r>
              <a:rPr lang="en-US" dirty="0"/>
              <a:t>How to prevent more users from leaving</a:t>
            </a:r>
          </a:p>
        </p:txBody>
      </p:sp>
    </p:spTree>
    <p:extLst>
      <p:ext uri="{BB962C8B-B14F-4D97-AF65-F5344CB8AC3E}">
        <p14:creationId xmlns:p14="http://schemas.microsoft.com/office/powerpoint/2010/main" val="341331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D22E-B7A5-3C13-0DEF-DBBC4890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A38B-DE35-5383-0027-8D690DD2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who and how many people have left</a:t>
            </a:r>
          </a:p>
          <a:p>
            <a:endParaRPr lang="en-US" dirty="0"/>
          </a:p>
          <a:p>
            <a:r>
              <a:rPr lang="en-US" dirty="0"/>
              <a:t>Identify any false data entries</a:t>
            </a:r>
          </a:p>
        </p:txBody>
      </p:sp>
    </p:spTree>
    <p:extLst>
      <p:ext uri="{BB962C8B-B14F-4D97-AF65-F5344CB8AC3E}">
        <p14:creationId xmlns:p14="http://schemas.microsoft.com/office/powerpoint/2010/main" val="243917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0EB3-7E79-6A4C-FCB7-8D5A18E3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466068"/>
            <a:ext cx="10096500" cy="9160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Interpreting my Metrics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842E7-35FF-E93D-3B11-61CDA420E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469" y="1737428"/>
            <a:ext cx="4739628" cy="582117"/>
          </a:xfrm>
        </p:spPr>
        <p:txBody>
          <a:bodyPr/>
          <a:lstStyle/>
          <a:p>
            <a:r>
              <a:rPr lang="en-US" dirty="0"/>
              <a:t>METRIC FOR DETERMINING WHO HAS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69B7-D80D-89AE-1E9C-671C8B64C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070" y="2885127"/>
            <a:ext cx="5382359" cy="3833724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Recall score of my classification model</a:t>
            </a:r>
          </a:p>
          <a:p>
            <a:endParaRPr lang="en-US" dirty="0"/>
          </a:p>
          <a:p>
            <a:r>
              <a:rPr lang="en-US" dirty="0"/>
              <a:t>Try to obtain the best recall score as possible.</a:t>
            </a:r>
          </a:p>
          <a:p>
            <a:endParaRPr lang="en-US" dirty="0"/>
          </a:p>
          <a:p>
            <a:r>
              <a:rPr lang="en-US" dirty="0"/>
              <a:t>After finding recall score, we will know the False Negative total</a:t>
            </a:r>
          </a:p>
          <a:p>
            <a:endParaRPr lang="en-US" dirty="0"/>
          </a:p>
          <a:p>
            <a:r>
              <a:rPr lang="en-US" dirty="0"/>
              <a:t>False Negatives = people who are predicted to still be in service, but have actually left.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2863FC-95E0-600E-33CD-C861A62BB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616765"/>
            <a:ext cx="4762970" cy="103366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for preventing further users from leaving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93E88F-4310-E0C3-052A-CC0D16DFA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885127"/>
            <a:ext cx="4903774" cy="364819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Look to precision score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Precision score will yield the False Positive Value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False Positives = users who are predicted to have left, but actually hasn’t.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We need to target these users, because model predicts that they’ll leave.   We need to prevent these specific (False Positive) users from leaving.</a:t>
            </a:r>
          </a:p>
        </p:txBody>
      </p:sp>
    </p:spTree>
    <p:extLst>
      <p:ext uri="{BB962C8B-B14F-4D97-AF65-F5344CB8AC3E}">
        <p14:creationId xmlns:p14="http://schemas.microsoft.com/office/powerpoint/2010/main" val="141003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5FD554-7A04-B1EF-B93D-53CF17E2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Further Methods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1DE9E0-DA89-7BE6-9502-2761D47F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683" y="2010303"/>
            <a:ext cx="4739628" cy="428098"/>
          </a:xfrm>
        </p:spPr>
        <p:txBody>
          <a:bodyPr/>
          <a:lstStyle/>
          <a:p>
            <a:r>
              <a:rPr lang="en-US" dirty="0"/>
              <a:t>How to identify False Negatives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52809E-365B-8394-E6C4-F588A73BF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314" y="2723435"/>
            <a:ext cx="5910469" cy="3955661"/>
          </a:xfrm>
        </p:spPr>
        <p:txBody>
          <a:bodyPr>
            <a:noAutofit/>
          </a:bodyPr>
          <a:lstStyle/>
          <a:p>
            <a:r>
              <a:rPr lang="en-US" sz="1500" dirty="0"/>
              <a:t>Model predicts 38 False Negatives.</a:t>
            </a:r>
          </a:p>
          <a:p>
            <a:r>
              <a:rPr lang="en-US" sz="1500" dirty="0"/>
              <a:t>Model predicts 58 False Positives.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Our goal is to target those 58 False Positive users,  because model predicts they stand a very high chance of leaving.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200" dirty="0"/>
              <a:t>How to find those users?  </a:t>
            </a:r>
            <a:endParaRPr lang="en-US" sz="1500" dirty="0"/>
          </a:p>
          <a:p>
            <a:pPr marL="0" indent="0">
              <a:lnSpc>
                <a:spcPct val="100000"/>
              </a:lnSpc>
              <a:buNone/>
            </a:pPr>
            <a:endParaRPr lang="en-US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By: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Area Code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State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1DC72B-29E1-E823-0CB3-D7F3F1C1E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6347" y="2025061"/>
            <a:ext cx="4762970" cy="42809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FD323E-C86A-F10E-9BF6-534A2F72D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723435"/>
            <a:ext cx="4762970" cy="382313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Model points out people in </a:t>
            </a:r>
            <a:r>
              <a:rPr lang="en-US" b="1" dirty="0"/>
              <a:t>Texas, New Jersey, Maryland, Michigan, </a:t>
            </a:r>
            <a:r>
              <a:rPr lang="en-US" dirty="0"/>
              <a:t>and</a:t>
            </a:r>
            <a:r>
              <a:rPr lang="en-US" b="1" dirty="0"/>
              <a:t> New York </a:t>
            </a:r>
            <a:r>
              <a:rPr lang="en-US" dirty="0"/>
              <a:t>have reported to have left the most.  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Model points out area code </a:t>
            </a:r>
            <a:r>
              <a:rPr lang="en-US" b="1" dirty="0"/>
              <a:t>415 </a:t>
            </a:r>
            <a:r>
              <a:rPr lang="en-US" dirty="0"/>
              <a:t>in</a:t>
            </a:r>
            <a:r>
              <a:rPr lang="en-US" b="1" dirty="0"/>
              <a:t> New York, Connecticut, Nevada, Arkansas, </a:t>
            </a:r>
            <a:r>
              <a:rPr lang="en-US" dirty="0"/>
              <a:t>and</a:t>
            </a:r>
            <a:r>
              <a:rPr lang="en-US" b="1" dirty="0"/>
              <a:t> Texas </a:t>
            </a:r>
            <a:r>
              <a:rPr lang="en-US" dirty="0"/>
              <a:t>have reported to have left the most.</a:t>
            </a:r>
          </a:p>
        </p:txBody>
      </p:sp>
    </p:spTree>
    <p:extLst>
      <p:ext uri="{BB962C8B-B14F-4D97-AF65-F5344CB8AC3E}">
        <p14:creationId xmlns:p14="http://schemas.microsoft.com/office/powerpoint/2010/main" val="21574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9E0949-51C9-1619-FA3A-C3CCADFA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788"/>
            <a:ext cx="12192000" cy="420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5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F93C2-7EF8-4FCA-F5A6-BE59C45A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730"/>
            <a:ext cx="12192000" cy="301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4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8F9E2D-59BF-4AD4-9CC2-E5CEEE9E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Goal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B89422-1102-E324-5A70-D29AC0FC4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plan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1B90A6-CEFD-51C1-9C39-B430C2915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795291"/>
            <a:ext cx="4739628" cy="3099426"/>
          </a:xfrm>
        </p:spPr>
        <p:txBody>
          <a:bodyPr>
            <a:normAutofit/>
          </a:bodyPr>
          <a:lstStyle/>
          <a:p>
            <a:r>
              <a:rPr lang="en-US" dirty="0"/>
              <a:t>Locate the users who are predicted high chance of leaving using previous slide’s metric.</a:t>
            </a:r>
          </a:p>
          <a:p>
            <a:r>
              <a:rPr lang="en-US" dirty="0"/>
              <a:t>Call users from previously mentioned high departure states.  </a:t>
            </a:r>
          </a:p>
          <a:p>
            <a:r>
              <a:rPr lang="en-US" dirty="0"/>
              <a:t>Call users from Texas, New York</a:t>
            </a:r>
            <a:r>
              <a:rPr lang="en-US"/>
              <a:t>, Connecticut, </a:t>
            </a:r>
            <a:r>
              <a:rPr lang="en-US" dirty="0"/>
              <a:t>Nevada, and Arkansas with area code 415.  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1BEDB0-7B3F-AEF5-33EF-90CA933E0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6EBAC0-A6BA-5566-24EE-C75E77AA4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795291"/>
            <a:ext cx="4762970" cy="3389642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Abadi" panose="020B0604020104020204" pitchFamily="34" charset="0"/>
              </a:rPr>
              <a:t>Offer deals, bundles, discounts to those users</a:t>
            </a:r>
          </a:p>
          <a:p>
            <a:pPr marL="0" indent="0">
              <a:buNone/>
            </a:pPr>
            <a:endParaRPr lang="en-US" sz="4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11921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330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Abadi</vt:lpstr>
      <vt:lpstr>Arial</vt:lpstr>
      <vt:lpstr>Neue Haas Grotesk Text Pro</vt:lpstr>
      <vt:lpstr>SwellVTI</vt:lpstr>
      <vt:lpstr>SyriaTel</vt:lpstr>
      <vt:lpstr>Business Problem</vt:lpstr>
      <vt:lpstr>First Steps</vt:lpstr>
      <vt:lpstr>Interpreting my Metrics</vt:lpstr>
      <vt:lpstr>Further Methods</vt:lpstr>
      <vt:lpstr>PowerPoint Presentation</vt:lpstr>
      <vt:lpstr>PowerPoint Presentation</vt:lpstr>
      <vt:lpstr>Final 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Flatiron Spectrum</dc:title>
  <dc:creator>Charlie Jin</dc:creator>
  <cp:lastModifiedBy>Charlie Jin</cp:lastModifiedBy>
  <cp:revision>7</cp:revision>
  <dcterms:created xsi:type="dcterms:W3CDTF">2023-04-20T14:46:05Z</dcterms:created>
  <dcterms:modified xsi:type="dcterms:W3CDTF">2023-04-21T05:57:14Z</dcterms:modified>
</cp:coreProperties>
</file>