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7"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F1C5C-0EE7-0945-B34B-229C8962FED4}">
          <p14:sldIdLst>
            <p14:sldId id="256"/>
            <p14:sldId id="258"/>
            <p14:sldId id="259"/>
            <p14:sldId id="260"/>
            <p14:sldId id="261"/>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21" d="100"/>
          <a:sy n="121" d="100"/>
        </p:scale>
        <p:origin x="20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A5521-512A-2145-9518-01D4F111477F}" type="datetimeFigureOut">
              <a:rPr lang="en-US" smtClean="0"/>
              <a:t>10/16/19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707CC-7B11-AA45-9C28-33D80DA47721}" type="slidenum">
              <a:rPr lang="en-US" smtClean="0"/>
              <a:t>‹#›</a:t>
            </a:fld>
            <a:endParaRPr lang="en-US"/>
          </a:p>
        </p:txBody>
      </p:sp>
    </p:spTree>
    <p:extLst>
      <p:ext uri="{BB962C8B-B14F-4D97-AF65-F5344CB8AC3E}">
        <p14:creationId xmlns:p14="http://schemas.microsoft.com/office/powerpoint/2010/main" val="163960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BD11A4-29F5-7E4A-AF04-51362CF9FC2E}" type="datetimeFigureOut">
              <a:rPr lang="en-US" smtClean="0"/>
              <a:t>10/16/19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41481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92354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426736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235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3395917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BD11A4-29F5-7E4A-AF04-51362CF9FC2E}" type="datetimeFigureOut">
              <a:rPr lang="en-US" smtClean="0"/>
              <a:t>10/16/19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2927305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7BD11A4-29F5-7E4A-AF04-51362CF9FC2E}" type="datetimeFigureOut">
              <a:rPr lang="en-US" smtClean="0"/>
              <a:t>10/16/19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265345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11A4-29F5-7E4A-AF04-51362CF9FC2E}"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2373142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11A4-29F5-7E4A-AF04-51362CF9FC2E}"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18089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11A4-29F5-7E4A-AF04-51362CF9FC2E}"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30798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D11A4-29F5-7E4A-AF04-51362CF9FC2E}" type="datetimeFigureOut">
              <a:rPr lang="en-US" smtClean="0"/>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429073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291390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D11A4-29F5-7E4A-AF04-51362CF9FC2E}" type="datetimeFigureOut">
              <a:rPr lang="en-US" smtClean="0"/>
              <a:t>10/16/19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366100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D11A4-29F5-7E4A-AF04-51362CF9FC2E}" type="datetimeFigureOut">
              <a:rPr lang="en-US" smtClean="0"/>
              <a:t>10/16/19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188235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D11A4-29F5-7E4A-AF04-51362CF9FC2E}" type="datetimeFigureOut">
              <a:rPr lang="en-US" smtClean="0"/>
              <a:t>10/16/19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7636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50029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D11A4-29F5-7E4A-AF04-51362CF9FC2E}" type="datetimeFigureOut">
              <a:rPr lang="en-US" smtClean="0"/>
              <a:t>10/16/19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9EE170-A7A0-1C4A-889B-179630970D73}" type="slidenum">
              <a:rPr lang="en-US" smtClean="0"/>
              <a:t>‹#›</a:t>
            </a:fld>
            <a:endParaRPr lang="en-US"/>
          </a:p>
        </p:txBody>
      </p:sp>
    </p:spTree>
    <p:extLst>
      <p:ext uri="{BB962C8B-B14F-4D97-AF65-F5344CB8AC3E}">
        <p14:creationId xmlns:p14="http://schemas.microsoft.com/office/powerpoint/2010/main" val="35742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BD11A4-29F5-7E4A-AF04-51362CF9FC2E}" type="datetimeFigureOut">
              <a:rPr lang="en-US" smtClean="0"/>
              <a:t>10/16/19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9EE170-A7A0-1C4A-889B-179630970D73}" type="slidenum">
              <a:rPr lang="en-US" smtClean="0"/>
              <a:t>‹#›</a:t>
            </a:fld>
            <a:endParaRPr lang="en-US"/>
          </a:p>
        </p:txBody>
      </p:sp>
    </p:spTree>
    <p:extLst>
      <p:ext uri="{BB962C8B-B14F-4D97-AF65-F5344CB8AC3E}">
        <p14:creationId xmlns:p14="http://schemas.microsoft.com/office/powerpoint/2010/main" val="2516280576"/>
      </p:ext>
    </p:extLst>
  </p:cSld>
  <p:clrMap bg1="dk1" tx1="lt1" bg2="dk2" tx2="lt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5B90-0DD8-1847-A178-BDB33E2CAF2E}"/>
              </a:ext>
            </a:extLst>
          </p:cNvPr>
          <p:cNvSpPr>
            <a:spLocks noGrp="1"/>
          </p:cNvSpPr>
          <p:nvPr>
            <p:ph type="ctrTitle"/>
          </p:nvPr>
        </p:nvSpPr>
        <p:spPr>
          <a:xfrm>
            <a:off x="1876424" y="977463"/>
            <a:ext cx="8791575" cy="2532500"/>
          </a:xfr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b="1" dirty="0"/>
            </a:br>
            <a:r>
              <a:rPr lang="en-US" b="1" dirty="0"/>
              <a:t>CSE299</a:t>
            </a:r>
            <a:br>
              <a:rPr lang="en-US" b="1" dirty="0"/>
            </a:br>
            <a:r>
              <a:rPr lang="en-US" b="1" dirty="0" err="1"/>
              <a:t>ReSEARCH</a:t>
            </a:r>
            <a:r>
              <a:rPr lang="en-US" b="1" dirty="0"/>
              <a:t> </a:t>
            </a:r>
            <a:br>
              <a:rPr lang="en-US" b="1" dirty="0"/>
            </a:br>
            <a:r>
              <a:rPr lang="en-US" b="1" dirty="0"/>
              <a:t>ON</a:t>
            </a:r>
            <a:br>
              <a:rPr lang="en-US" b="1" dirty="0"/>
            </a:br>
            <a:r>
              <a:rPr lang="en-US" b="1" dirty="0"/>
              <a:t>WEB SCRAPING FROM DARK WEB</a:t>
            </a:r>
          </a:p>
        </p:txBody>
      </p:sp>
      <p:sp>
        <p:nvSpPr>
          <p:cNvPr id="3" name="Subtitle 2">
            <a:extLst>
              <a:ext uri="{FF2B5EF4-FFF2-40B4-BE49-F238E27FC236}">
                <a16:creationId xmlns:a16="http://schemas.microsoft.com/office/drawing/2014/main" id="{4D724939-8278-D24A-B39D-F2A24E420512}"/>
              </a:ext>
            </a:extLst>
          </p:cNvPr>
          <p:cNvSpPr>
            <a:spLocks noGrp="1"/>
          </p:cNvSpPr>
          <p:nvPr>
            <p:ph type="subTitle" idx="1"/>
          </p:nvPr>
        </p:nvSpPr>
        <p:spPr>
          <a:xfrm>
            <a:off x="1876424" y="4193628"/>
            <a:ext cx="8791575" cy="2070538"/>
          </a:xfr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r>
              <a:rPr lang="en-US" u="sng" cap="none" dirty="0">
                <a:solidFill>
                  <a:schemeClr val="tx1"/>
                </a:solidFill>
                <a:latin typeface="Times New Roman" panose="02020603050405020304" pitchFamily="18" charset="0"/>
                <a:ea typeface="Microsoft Himalaya" pitchFamily="2" charset="0"/>
                <a:cs typeface="Times New Roman" panose="02020603050405020304" pitchFamily="18" charset="0"/>
              </a:rPr>
              <a:t>Group Members</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a:t>
            </a:r>
          </a:p>
          <a:p>
            <a:pPr marL="457200" indent="-457200">
              <a:buAutoNum type="arabicPeriod"/>
            </a:pP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Md. </a:t>
            </a: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Adban</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a:t>
            </a: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Akib</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a:t>
            </a: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Protik</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–1610523042</a:t>
            </a:r>
          </a:p>
          <a:p>
            <a:pPr marL="457200" indent="-457200">
              <a:buAutoNum type="arabicPeriod"/>
            </a:pP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Sharara</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Sartaj –1620169042</a:t>
            </a:r>
          </a:p>
          <a:p>
            <a:pPr marL="457200" indent="-457200">
              <a:buAutoNum type="arabicPeriod"/>
            </a:pP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S.M. </a:t>
            </a: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Mahir</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a:t>
            </a: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Anowar</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–1621099042</a:t>
            </a:r>
          </a:p>
          <a:p>
            <a:pPr marL="457200" indent="-457200">
              <a:buAutoNum type="arabicPeriod"/>
            </a:pP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Abu Emran </a:t>
            </a:r>
            <a:r>
              <a:rPr lang="en-US" cap="none" dirty="0" err="1">
                <a:solidFill>
                  <a:schemeClr val="tx1"/>
                </a:solidFill>
                <a:latin typeface="Times New Roman" panose="02020603050405020304" pitchFamily="18" charset="0"/>
                <a:ea typeface="Microsoft Himalaya" pitchFamily="2" charset="0"/>
                <a:cs typeface="Times New Roman" panose="02020603050405020304" pitchFamily="18" charset="0"/>
              </a:rPr>
              <a:t>Emon</a:t>
            </a:r>
            <a:r>
              <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rPr>
              <a:t> --1620435042</a:t>
            </a:r>
          </a:p>
          <a:p>
            <a:pPr marL="457200" indent="-457200">
              <a:buAutoNum type="arabicPeriod"/>
            </a:pPr>
            <a:endParaRPr lang="en-US" cap="none" dirty="0">
              <a:solidFill>
                <a:schemeClr val="tx1"/>
              </a:solidFill>
              <a:latin typeface="Times New Roman" panose="02020603050405020304" pitchFamily="18" charset="0"/>
              <a:ea typeface="Microsoft Himalaya" pitchFamily="2" charset="0"/>
              <a:cs typeface="Times New Roman" panose="02020603050405020304" pitchFamily="18" charset="0"/>
            </a:endParaRPr>
          </a:p>
        </p:txBody>
      </p:sp>
    </p:spTree>
    <p:extLst>
      <p:ext uri="{BB962C8B-B14F-4D97-AF65-F5344CB8AC3E}">
        <p14:creationId xmlns:p14="http://schemas.microsoft.com/office/powerpoint/2010/main" val="22285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90F8-D751-A845-8C73-D36255C82C31}"/>
              </a:ext>
            </a:extLst>
          </p:cNvPr>
          <p:cNvSpPr>
            <a:spLocks noGrp="1"/>
          </p:cNvSpPr>
          <p:nvPr>
            <p:ph type="ctrTitle"/>
          </p:nvPr>
        </p:nvSpPr>
        <p:spPr>
          <a:xfrm>
            <a:off x="2197314" y="0"/>
            <a:ext cx="8791575" cy="1524000"/>
          </a:xfrm>
        </p:spPr>
        <p:txBody>
          <a:bodyPr>
            <a:normAutofit/>
          </a:bodyPr>
          <a:lstStyle/>
          <a:p>
            <a:r>
              <a:rPr lang="en-US" dirty="0"/>
              <a:t>WEB SCRAPING </a:t>
            </a:r>
            <a:br>
              <a:rPr lang="en-US" dirty="0"/>
            </a:br>
            <a:endParaRPr lang="en-US" dirty="0"/>
          </a:p>
        </p:txBody>
      </p:sp>
      <p:sp>
        <p:nvSpPr>
          <p:cNvPr id="3" name="Content Placeholder 2">
            <a:extLst>
              <a:ext uri="{FF2B5EF4-FFF2-40B4-BE49-F238E27FC236}">
                <a16:creationId xmlns:a16="http://schemas.microsoft.com/office/drawing/2014/main" id="{A43805B6-76E9-DD4C-B20D-6A0934D6F3AC}"/>
              </a:ext>
            </a:extLst>
          </p:cNvPr>
          <p:cNvSpPr>
            <a:spLocks noGrp="1"/>
          </p:cNvSpPr>
          <p:nvPr>
            <p:ph type="subTitle" idx="1"/>
          </p:nvPr>
        </p:nvSpPr>
        <p:spPr>
          <a:xfrm>
            <a:off x="2370408" y="849451"/>
            <a:ext cx="8791575" cy="1655762"/>
          </a:xfrm>
        </p:spPr>
        <p:txBody>
          <a:bodyPr>
            <a:noAutofit/>
          </a:bodyPr>
          <a:lstStyle/>
          <a:p>
            <a:r>
              <a:rPr lang="en-US" sz="2400" dirty="0">
                <a:solidFill>
                  <a:schemeClr val="tx1"/>
                </a:solidFill>
              </a:rPr>
              <a:t>Web scraping is the process of large amount of data extraction from various websites. In the easiest way we scrap the data, clean the data and then use the data as per our need.</a:t>
            </a:r>
          </a:p>
        </p:txBody>
      </p:sp>
      <p:sp>
        <p:nvSpPr>
          <p:cNvPr id="9" name="Title 1">
            <a:extLst>
              <a:ext uri="{FF2B5EF4-FFF2-40B4-BE49-F238E27FC236}">
                <a16:creationId xmlns:a16="http://schemas.microsoft.com/office/drawing/2014/main" id="{0672A72D-CD7B-1942-851D-DFBE96DA1A93}"/>
              </a:ext>
            </a:extLst>
          </p:cNvPr>
          <p:cNvSpPr txBox="1">
            <a:spLocks/>
          </p:cNvSpPr>
          <p:nvPr/>
        </p:nvSpPr>
        <p:spPr>
          <a:xfrm>
            <a:off x="2281396" y="2784438"/>
            <a:ext cx="8791575" cy="8285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dirty="0"/>
              <a:t>NECESSITY OF WEB SCRAPING </a:t>
            </a:r>
          </a:p>
        </p:txBody>
      </p:sp>
      <p:sp>
        <p:nvSpPr>
          <p:cNvPr id="10" name="Content Placeholder 2">
            <a:extLst>
              <a:ext uri="{FF2B5EF4-FFF2-40B4-BE49-F238E27FC236}">
                <a16:creationId xmlns:a16="http://schemas.microsoft.com/office/drawing/2014/main" id="{D3390217-6483-8441-BBD5-1494FD86E356}"/>
              </a:ext>
            </a:extLst>
          </p:cNvPr>
          <p:cNvSpPr txBox="1">
            <a:spLocks/>
          </p:cNvSpPr>
          <p:nvPr/>
        </p:nvSpPr>
        <p:spPr>
          <a:xfrm>
            <a:off x="2370407" y="3765651"/>
            <a:ext cx="8791575" cy="165576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342900" lvl="0" indent="-342900">
              <a:buFont typeface="Arial" panose="020B0604020202020204" pitchFamily="34" charset="0"/>
              <a:buChar char="•"/>
            </a:pPr>
            <a:r>
              <a:rPr lang="en-US" sz="2400" dirty="0">
                <a:solidFill>
                  <a:schemeClr val="tx1"/>
                </a:solidFill>
              </a:rPr>
              <a:t>Marketing  &amp; Sales Intelligence companies use web scraping to fetch lead-related information.</a:t>
            </a:r>
          </a:p>
          <a:p>
            <a:pPr marL="342900" lvl="0" indent="-342900">
              <a:buFont typeface="Arial" panose="020B0604020202020204" pitchFamily="34" charset="0"/>
              <a:buChar char="•"/>
            </a:pPr>
            <a:r>
              <a:rPr lang="en-US" sz="2400" dirty="0">
                <a:solidFill>
                  <a:schemeClr val="tx1"/>
                </a:solidFill>
              </a:rPr>
              <a:t>Real Estate Tech companies use web scraping to fetch real estate listings</a:t>
            </a:r>
          </a:p>
          <a:p>
            <a:pPr marL="342900" lvl="0" indent="-342900">
              <a:buFont typeface="Arial" panose="020B0604020202020204" pitchFamily="34" charset="0"/>
              <a:buChar char="•"/>
            </a:pPr>
            <a:r>
              <a:rPr lang="en-US" sz="2400" dirty="0">
                <a:solidFill>
                  <a:schemeClr val="tx1"/>
                </a:solidFill>
              </a:rPr>
              <a:t>Price Comparison Portals use web scraping to fetch product and price information from e-commerce sites .</a:t>
            </a:r>
          </a:p>
          <a:p>
            <a:endParaRPr lang="en-US" sz="2400" dirty="0">
              <a:solidFill>
                <a:schemeClr val="tx1"/>
              </a:solidFill>
            </a:endParaRPr>
          </a:p>
        </p:txBody>
      </p:sp>
    </p:spTree>
    <p:extLst>
      <p:ext uri="{BB962C8B-B14F-4D97-AF65-F5344CB8AC3E}">
        <p14:creationId xmlns:p14="http://schemas.microsoft.com/office/powerpoint/2010/main" val="374802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7EFE93-6925-E04A-A434-EB27F883C8B2}"/>
              </a:ext>
            </a:extLst>
          </p:cNvPr>
          <p:cNvPicPr>
            <a:picLocks noGrp="1" noChangeAspect="1"/>
          </p:cNvPicPr>
          <p:nvPr>
            <p:ph idx="1"/>
          </p:nvPr>
        </p:nvPicPr>
        <p:blipFill>
          <a:blip r:embed="rId2"/>
          <a:stretch>
            <a:fillRect/>
          </a:stretch>
        </p:blipFill>
        <p:spPr>
          <a:xfrm>
            <a:off x="1734207" y="115614"/>
            <a:ext cx="8219089" cy="3874051"/>
          </a:xfrm>
        </p:spPr>
      </p:pic>
      <p:sp>
        <p:nvSpPr>
          <p:cNvPr id="6" name="Content Placeholder 2">
            <a:extLst>
              <a:ext uri="{FF2B5EF4-FFF2-40B4-BE49-F238E27FC236}">
                <a16:creationId xmlns:a16="http://schemas.microsoft.com/office/drawing/2014/main" id="{6D0345C4-BDA3-0045-A928-08CECD37E33D}"/>
              </a:ext>
            </a:extLst>
          </p:cNvPr>
          <p:cNvSpPr txBox="1">
            <a:spLocks/>
          </p:cNvSpPr>
          <p:nvPr/>
        </p:nvSpPr>
        <p:spPr>
          <a:xfrm>
            <a:off x="1643472" y="3989665"/>
            <a:ext cx="8791575" cy="16557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For our research we have decided to scrap the data from Dark-Web E-commerce sites.  Basically we are going to research on how to access the data of Dark-Web. As we know  Dark-Web is not indexed and been intentionally hidden and is inaccessible to normal web browsers. Once we can Scrap the data from Dark-Web; it will be very helpful to anybody to work with those huge amount of data. Later with those data we can create Models for different purposes like predicting price of products or anything.</a:t>
            </a:r>
          </a:p>
          <a:p>
            <a:pPr marL="0" indent="0">
              <a:buNone/>
            </a:pPr>
            <a:endParaRPr lang="en-US" sz="2000" dirty="0"/>
          </a:p>
        </p:txBody>
      </p:sp>
    </p:spTree>
    <p:extLst>
      <p:ext uri="{BB962C8B-B14F-4D97-AF65-F5344CB8AC3E}">
        <p14:creationId xmlns:p14="http://schemas.microsoft.com/office/powerpoint/2010/main" val="328453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A26B-7B28-3547-ABEE-EA1B107908B8}"/>
              </a:ext>
            </a:extLst>
          </p:cNvPr>
          <p:cNvSpPr>
            <a:spLocks noGrp="1"/>
          </p:cNvSpPr>
          <p:nvPr>
            <p:ph type="title"/>
          </p:nvPr>
        </p:nvSpPr>
        <p:spPr>
          <a:xfrm>
            <a:off x="1362129" y="178676"/>
            <a:ext cx="9905998" cy="1478570"/>
          </a:xfrm>
        </p:spPr>
        <p:txBody>
          <a:bodyPr>
            <a:normAutofit/>
          </a:bodyPr>
          <a:lstStyle/>
          <a:p>
            <a:r>
              <a:rPr lang="en-US" sz="4800" dirty="0"/>
              <a:t>Mid goals</a:t>
            </a:r>
          </a:p>
        </p:txBody>
      </p:sp>
      <p:sp>
        <p:nvSpPr>
          <p:cNvPr id="3" name="Content Placeholder 2">
            <a:extLst>
              <a:ext uri="{FF2B5EF4-FFF2-40B4-BE49-F238E27FC236}">
                <a16:creationId xmlns:a16="http://schemas.microsoft.com/office/drawing/2014/main" id="{B98D5502-C40F-DD4F-9184-512AD184C91E}"/>
              </a:ext>
            </a:extLst>
          </p:cNvPr>
          <p:cNvSpPr>
            <a:spLocks noGrp="1"/>
          </p:cNvSpPr>
          <p:nvPr>
            <p:ph idx="1"/>
          </p:nvPr>
        </p:nvSpPr>
        <p:spPr>
          <a:xfrm>
            <a:off x="1257025" y="1450702"/>
            <a:ext cx="9905999" cy="3541714"/>
          </a:xfrm>
        </p:spPr>
        <p:txBody>
          <a:bodyPr>
            <a:normAutofit/>
          </a:bodyPr>
          <a:lstStyle/>
          <a:p>
            <a:pPr lvl="0"/>
            <a:r>
              <a:rPr lang="en-US" sz="2800" dirty="0"/>
              <a:t>We will try to get into a dark web's market where drugs, light arms and basic items are trading.</a:t>
            </a:r>
          </a:p>
          <a:p>
            <a:pPr lvl="0"/>
            <a:r>
              <a:rPr lang="en-US" sz="2800" dirty="0"/>
              <a:t>We have to know much about the websites they are using recently.</a:t>
            </a:r>
          </a:p>
          <a:p>
            <a:pPr lvl="0"/>
            <a:r>
              <a:rPr lang="en-US" sz="2800" dirty="0"/>
              <a:t>We will try multiple entry techniques and find the optimal ones.</a:t>
            </a:r>
          </a:p>
          <a:p>
            <a:r>
              <a:rPr lang="en-US" sz="2800" dirty="0"/>
              <a:t>We will familiarize ourselves with tor type browsers and IP bouncing.</a:t>
            </a:r>
          </a:p>
        </p:txBody>
      </p:sp>
    </p:spTree>
    <p:extLst>
      <p:ext uri="{BB962C8B-B14F-4D97-AF65-F5344CB8AC3E}">
        <p14:creationId xmlns:p14="http://schemas.microsoft.com/office/powerpoint/2010/main" val="276030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A26B-7B28-3547-ABEE-EA1B107908B8}"/>
              </a:ext>
            </a:extLst>
          </p:cNvPr>
          <p:cNvSpPr>
            <a:spLocks noGrp="1"/>
          </p:cNvSpPr>
          <p:nvPr>
            <p:ph type="title"/>
          </p:nvPr>
        </p:nvSpPr>
        <p:spPr>
          <a:xfrm>
            <a:off x="1362129" y="178676"/>
            <a:ext cx="9905998" cy="1478570"/>
          </a:xfrm>
        </p:spPr>
        <p:txBody>
          <a:bodyPr>
            <a:normAutofit/>
          </a:bodyPr>
          <a:lstStyle/>
          <a:p>
            <a:r>
              <a:rPr lang="en-US" sz="4800" dirty="0"/>
              <a:t>Final Goals</a:t>
            </a:r>
          </a:p>
        </p:txBody>
      </p:sp>
      <p:sp>
        <p:nvSpPr>
          <p:cNvPr id="3" name="Content Placeholder 2">
            <a:extLst>
              <a:ext uri="{FF2B5EF4-FFF2-40B4-BE49-F238E27FC236}">
                <a16:creationId xmlns:a16="http://schemas.microsoft.com/office/drawing/2014/main" id="{B98D5502-C40F-DD4F-9184-512AD184C91E}"/>
              </a:ext>
            </a:extLst>
          </p:cNvPr>
          <p:cNvSpPr>
            <a:spLocks noGrp="1"/>
          </p:cNvSpPr>
          <p:nvPr>
            <p:ph idx="1"/>
          </p:nvPr>
        </p:nvSpPr>
        <p:spPr>
          <a:xfrm>
            <a:off x="1257025" y="1450702"/>
            <a:ext cx="9905999" cy="3541714"/>
          </a:xfrm>
        </p:spPr>
        <p:txBody>
          <a:bodyPr>
            <a:noAutofit/>
          </a:bodyPr>
          <a:lstStyle/>
          <a:p>
            <a:pPr lvl="0"/>
            <a:r>
              <a:rPr lang="en-US" sz="2800" dirty="0"/>
              <a:t>If we get into the shady eCommerce sites, we will try and scrap the data.</a:t>
            </a:r>
          </a:p>
          <a:p>
            <a:pPr lvl="0"/>
            <a:r>
              <a:rPr lang="en-US" sz="2800" dirty="0"/>
              <a:t>We will try to scrap the data by using the best method we can find.</a:t>
            </a:r>
          </a:p>
          <a:p>
            <a:pPr lvl="0"/>
            <a:r>
              <a:rPr lang="en-US" sz="2800" dirty="0"/>
              <a:t>We will analyze the data and compare it to the data with normal eCommerce sites.</a:t>
            </a:r>
          </a:p>
          <a:p>
            <a:pPr lvl="0"/>
            <a:r>
              <a:rPr lang="en-US" sz="2800" dirty="0"/>
              <a:t>We will find similarities and differences between the sites, and complete our research.</a:t>
            </a:r>
          </a:p>
        </p:txBody>
      </p:sp>
    </p:spTree>
    <p:extLst>
      <p:ext uri="{BB962C8B-B14F-4D97-AF65-F5344CB8AC3E}">
        <p14:creationId xmlns:p14="http://schemas.microsoft.com/office/powerpoint/2010/main" val="336645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200-6A9E-0846-AE4A-EF40D172CD48}"/>
              </a:ext>
            </a:extLst>
          </p:cNvPr>
          <p:cNvSpPr>
            <a:spLocks noGrp="1"/>
          </p:cNvSpPr>
          <p:nvPr>
            <p:ph type="ctrTitle"/>
          </p:nvPr>
        </p:nvSpPr>
        <p:spPr>
          <a:xfrm>
            <a:off x="1876424" y="2427889"/>
            <a:ext cx="8791575" cy="1082073"/>
          </a:xfrm>
          <a:solidFill>
            <a:schemeClr val="accent2">
              <a:alpha val="50000"/>
            </a:schemeClr>
          </a:solidFill>
          <a:ln>
            <a:solidFill>
              <a:schemeClr val="accent2"/>
            </a:solid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7200" dirty="0"/>
              <a:t>THANK YOU !!</a:t>
            </a:r>
          </a:p>
        </p:txBody>
      </p:sp>
    </p:spTree>
    <p:extLst>
      <p:ext uri="{BB962C8B-B14F-4D97-AF65-F5344CB8AC3E}">
        <p14:creationId xmlns:p14="http://schemas.microsoft.com/office/powerpoint/2010/main" val="3782386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{9A27D0F9-34FA-7B46-B5F4-393C08703A75}tf10001122</Template>
  <TotalTime>255</TotalTime>
  <Words>280</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Microsoft Himalaya</vt:lpstr>
      <vt:lpstr>Times New Roman</vt:lpstr>
      <vt:lpstr>Trebuchet MS</vt:lpstr>
      <vt:lpstr>Tw Cen MT</vt:lpstr>
      <vt:lpstr>Circuit</vt:lpstr>
      <vt:lpstr>        CSE299 ReSEARCH  ON WEB SCRAPING FROM DARK WEB</vt:lpstr>
      <vt:lpstr>WEB SCRAPING  </vt:lpstr>
      <vt:lpstr>PowerPoint Presentation</vt:lpstr>
      <vt:lpstr>Mid goals</vt:lpstr>
      <vt:lpstr>Final Goals</vt:lpstr>
      <vt:lpstr>THANK YOU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DATA SCRAPING FROM DARK WEB</dc:title>
  <dc:creator>Microsoft Office User</dc:creator>
  <cp:lastModifiedBy>Microsoft Office User</cp:lastModifiedBy>
  <cp:revision>13</cp:revision>
  <dcterms:created xsi:type="dcterms:W3CDTF">2019-10-16T13:28:54Z</dcterms:created>
  <dcterms:modified xsi:type="dcterms:W3CDTF">2019-10-16T17:44:24Z</dcterms:modified>
</cp:coreProperties>
</file>