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6"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snapToObjects="1">
      <p:cViewPr varScale="1">
        <p:scale>
          <a:sx n="107" d="100"/>
          <a:sy n="107" d="100"/>
        </p:scale>
        <p:origin x="736"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C3AC8FB-5D96-3D42-A0A5-120B42F952F6}" type="datetimeFigureOut">
              <a:rPr lang="en-US" smtClean="0"/>
              <a:t>3/10/20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0ADA5F7-F139-7D42-A340-E5DF50635958}" type="slidenum">
              <a:rPr lang="en-US" smtClean="0"/>
              <a:t>‹#›</a:t>
            </a:fld>
            <a:endParaRPr lang="en-US"/>
          </a:p>
        </p:txBody>
      </p:sp>
    </p:spTree>
    <p:extLst>
      <p:ext uri="{BB962C8B-B14F-4D97-AF65-F5344CB8AC3E}">
        <p14:creationId xmlns:p14="http://schemas.microsoft.com/office/powerpoint/2010/main" val="3826403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C3AC8FB-5D96-3D42-A0A5-120B42F952F6}" type="datetimeFigureOut">
              <a:rPr lang="en-US" smtClean="0"/>
              <a:t>3/10/20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ADA5F7-F139-7D42-A340-E5DF50635958}" type="slidenum">
              <a:rPr lang="en-US" smtClean="0"/>
              <a:t>‹#›</a:t>
            </a:fld>
            <a:endParaRPr lang="en-US"/>
          </a:p>
        </p:txBody>
      </p:sp>
    </p:spTree>
    <p:extLst>
      <p:ext uri="{BB962C8B-B14F-4D97-AF65-F5344CB8AC3E}">
        <p14:creationId xmlns:p14="http://schemas.microsoft.com/office/powerpoint/2010/main" val="568843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C3AC8FB-5D96-3D42-A0A5-120B42F952F6}" type="datetimeFigureOut">
              <a:rPr lang="en-US" smtClean="0"/>
              <a:t>3/10/20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ADA5F7-F139-7D42-A340-E5DF50635958}" type="slidenum">
              <a:rPr lang="en-US" smtClean="0"/>
              <a:t>‹#›</a:t>
            </a:fld>
            <a:endParaRPr lang="en-US"/>
          </a:p>
        </p:txBody>
      </p:sp>
    </p:spTree>
    <p:extLst>
      <p:ext uri="{BB962C8B-B14F-4D97-AF65-F5344CB8AC3E}">
        <p14:creationId xmlns:p14="http://schemas.microsoft.com/office/powerpoint/2010/main" val="11676192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C3AC8FB-5D96-3D42-A0A5-120B42F952F6}" type="datetimeFigureOut">
              <a:rPr lang="en-US" smtClean="0"/>
              <a:t>3/10/20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ADA5F7-F139-7D42-A340-E5DF50635958}"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255254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C3AC8FB-5D96-3D42-A0A5-120B42F952F6}" type="datetimeFigureOut">
              <a:rPr lang="en-US" smtClean="0"/>
              <a:t>3/10/20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ADA5F7-F139-7D42-A340-E5DF50635958}" type="slidenum">
              <a:rPr lang="en-US" smtClean="0"/>
              <a:t>‹#›</a:t>
            </a:fld>
            <a:endParaRPr lang="en-US"/>
          </a:p>
        </p:txBody>
      </p:sp>
    </p:spTree>
    <p:extLst>
      <p:ext uri="{BB962C8B-B14F-4D97-AF65-F5344CB8AC3E}">
        <p14:creationId xmlns:p14="http://schemas.microsoft.com/office/powerpoint/2010/main" val="1311299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C3AC8FB-5D96-3D42-A0A5-120B42F952F6}" type="datetimeFigureOut">
              <a:rPr lang="en-US" smtClean="0"/>
              <a:t>3/10/20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ADA5F7-F139-7D42-A340-E5DF50635958}" type="slidenum">
              <a:rPr lang="en-US" smtClean="0"/>
              <a:t>‹#›</a:t>
            </a:fld>
            <a:endParaRPr lang="en-US"/>
          </a:p>
        </p:txBody>
      </p:sp>
    </p:spTree>
    <p:extLst>
      <p:ext uri="{BB962C8B-B14F-4D97-AF65-F5344CB8AC3E}">
        <p14:creationId xmlns:p14="http://schemas.microsoft.com/office/powerpoint/2010/main" val="19245259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C3AC8FB-5D96-3D42-A0A5-120B42F952F6}" type="datetimeFigureOut">
              <a:rPr lang="en-US" smtClean="0"/>
              <a:t>3/10/20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ADA5F7-F139-7D42-A340-E5DF50635958}" type="slidenum">
              <a:rPr lang="en-US" smtClean="0"/>
              <a:t>‹#›</a:t>
            </a:fld>
            <a:endParaRPr lang="en-US"/>
          </a:p>
        </p:txBody>
      </p:sp>
    </p:spTree>
    <p:extLst>
      <p:ext uri="{BB962C8B-B14F-4D97-AF65-F5344CB8AC3E}">
        <p14:creationId xmlns:p14="http://schemas.microsoft.com/office/powerpoint/2010/main" val="37109289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3AC8FB-5D96-3D42-A0A5-120B42F952F6}" type="datetimeFigureOut">
              <a:rPr lang="en-US" smtClean="0"/>
              <a:t>3/10/20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ADA5F7-F139-7D42-A340-E5DF50635958}" type="slidenum">
              <a:rPr lang="en-US" smtClean="0"/>
              <a:t>‹#›</a:t>
            </a:fld>
            <a:endParaRPr lang="en-US"/>
          </a:p>
        </p:txBody>
      </p:sp>
    </p:spTree>
    <p:extLst>
      <p:ext uri="{BB962C8B-B14F-4D97-AF65-F5344CB8AC3E}">
        <p14:creationId xmlns:p14="http://schemas.microsoft.com/office/powerpoint/2010/main" val="19173000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3AC8FB-5D96-3D42-A0A5-120B42F952F6}" type="datetimeFigureOut">
              <a:rPr lang="en-US" smtClean="0"/>
              <a:t>3/10/20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ADA5F7-F139-7D42-A340-E5DF50635958}" type="slidenum">
              <a:rPr lang="en-US" smtClean="0"/>
              <a:t>‹#›</a:t>
            </a:fld>
            <a:endParaRPr lang="en-US"/>
          </a:p>
        </p:txBody>
      </p:sp>
    </p:spTree>
    <p:extLst>
      <p:ext uri="{BB962C8B-B14F-4D97-AF65-F5344CB8AC3E}">
        <p14:creationId xmlns:p14="http://schemas.microsoft.com/office/powerpoint/2010/main" val="103845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3AC8FB-5D96-3D42-A0A5-120B42F952F6}" type="datetimeFigureOut">
              <a:rPr lang="en-US" smtClean="0"/>
              <a:t>3/10/20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ADA5F7-F139-7D42-A340-E5DF50635958}" type="slidenum">
              <a:rPr lang="en-US" smtClean="0"/>
              <a:t>‹#›</a:t>
            </a:fld>
            <a:endParaRPr lang="en-US"/>
          </a:p>
        </p:txBody>
      </p:sp>
    </p:spTree>
    <p:extLst>
      <p:ext uri="{BB962C8B-B14F-4D97-AF65-F5344CB8AC3E}">
        <p14:creationId xmlns:p14="http://schemas.microsoft.com/office/powerpoint/2010/main" val="4280632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C3AC8FB-5D96-3D42-A0A5-120B42F952F6}" type="datetimeFigureOut">
              <a:rPr lang="en-US" smtClean="0"/>
              <a:t>3/10/20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ADA5F7-F139-7D42-A340-E5DF50635958}" type="slidenum">
              <a:rPr lang="en-US" smtClean="0"/>
              <a:t>‹#›</a:t>
            </a:fld>
            <a:endParaRPr lang="en-US"/>
          </a:p>
        </p:txBody>
      </p:sp>
    </p:spTree>
    <p:extLst>
      <p:ext uri="{BB962C8B-B14F-4D97-AF65-F5344CB8AC3E}">
        <p14:creationId xmlns:p14="http://schemas.microsoft.com/office/powerpoint/2010/main" val="616451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3AC8FB-5D96-3D42-A0A5-120B42F952F6}" type="datetimeFigureOut">
              <a:rPr lang="en-US" smtClean="0"/>
              <a:t>3/10/20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ADA5F7-F139-7D42-A340-E5DF50635958}" type="slidenum">
              <a:rPr lang="en-US" smtClean="0"/>
              <a:t>‹#›</a:t>
            </a:fld>
            <a:endParaRPr lang="en-US"/>
          </a:p>
        </p:txBody>
      </p:sp>
    </p:spTree>
    <p:extLst>
      <p:ext uri="{BB962C8B-B14F-4D97-AF65-F5344CB8AC3E}">
        <p14:creationId xmlns:p14="http://schemas.microsoft.com/office/powerpoint/2010/main" val="2186110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3AC8FB-5D96-3D42-A0A5-120B42F952F6}" type="datetimeFigureOut">
              <a:rPr lang="en-US" smtClean="0"/>
              <a:t>3/10/20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ADA5F7-F139-7D42-A340-E5DF50635958}" type="slidenum">
              <a:rPr lang="en-US" smtClean="0"/>
              <a:t>‹#›</a:t>
            </a:fld>
            <a:endParaRPr lang="en-US"/>
          </a:p>
        </p:txBody>
      </p:sp>
    </p:spTree>
    <p:extLst>
      <p:ext uri="{BB962C8B-B14F-4D97-AF65-F5344CB8AC3E}">
        <p14:creationId xmlns:p14="http://schemas.microsoft.com/office/powerpoint/2010/main" val="1471481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3AC8FB-5D96-3D42-A0A5-120B42F952F6}" type="datetimeFigureOut">
              <a:rPr lang="en-US" smtClean="0"/>
              <a:t>3/10/20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ADA5F7-F139-7D42-A340-E5DF50635958}" type="slidenum">
              <a:rPr lang="en-US" smtClean="0"/>
              <a:t>‹#›</a:t>
            </a:fld>
            <a:endParaRPr lang="en-US"/>
          </a:p>
        </p:txBody>
      </p:sp>
    </p:spTree>
    <p:extLst>
      <p:ext uri="{BB962C8B-B14F-4D97-AF65-F5344CB8AC3E}">
        <p14:creationId xmlns:p14="http://schemas.microsoft.com/office/powerpoint/2010/main" val="1326507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3AC8FB-5D96-3D42-A0A5-120B42F952F6}" type="datetimeFigureOut">
              <a:rPr lang="en-US" smtClean="0"/>
              <a:t>3/10/20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ADA5F7-F139-7D42-A340-E5DF50635958}" type="slidenum">
              <a:rPr lang="en-US" smtClean="0"/>
              <a:t>‹#›</a:t>
            </a:fld>
            <a:endParaRPr lang="en-US"/>
          </a:p>
        </p:txBody>
      </p:sp>
    </p:spTree>
    <p:extLst>
      <p:ext uri="{BB962C8B-B14F-4D97-AF65-F5344CB8AC3E}">
        <p14:creationId xmlns:p14="http://schemas.microsoft.com/office/powerpoint/2010/main" val="1946876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C3AC8FB-5D96-3D42-A0A5-120B42F952F6}" type="datetimeFigureOut">
              <a:rPr lang="en-US" smtClean="0"/>
              <a:t>3/10/20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ADA5F7-F139-7D42-A340-E5DF50635958}" type="slidenum">
              <a:rPr lang="en-US" smtClean="0"/>
              <a:t>‹#›</a:t>
            </a:fld>
            <a:endParaRPr lang="en-US"/>
          </a:p>
        </p:txBody>
      </p:sp>
    </p:spTree>
    <p:extLst>
      <p:ext uri="{BB962C8B-B14F-4D97-AF65-F5344CB8AC3E}">
        <p14:creationId xmlns:p14="http://schemas.microsoft.com/office/powerpoint/2010/main" val="3683972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C3AC8FB-5D96-3D42-A0A5-120B42F952F6}" type="datetimeFigureOut">
              <a:rPr lang="en-US" smtClean="0"/>
              <a:t>3/10/20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0ADA5F7-F139-7D42-A340-E5DF50635958}" type="slidenum">
              <a:rPr lang="en-US" smtClean="0"/>
              <a:t>‹#›</a:t>
            </a:fld>
            <a:endParaRPr lang="en-US"/>
          </a:p>
        </p:txBody>
      </p:sp>
    </p:spTree>
    <p:extLst>
      <p:ext uri="{BB962C8B-B14F-4D97-AF65-F5344CB8AC3E}">
        <p14:creationId xmlns:p14="http://schemas.microsoft.com/office/powerpoint/2010/main" val="869719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C3AC8FB-5D96-3D42-A0A5-120B42F952F6}" type="datetimeFigureOut">
              <a:rPr lang="en-US" smtClean="0"/>
              <a:t>3/10/20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0ADA5F7-F139-7D42-A340-E5DF50635958}" type="slidenum">
              <a:rPr lang="en-US" smtClean="0"/>
              <a:t>‹#›</a:t>
            </a:fld>
            <a:endParaRPr lang="en-US"/>
          </a:p>
        </p:txBody>
      </p:sp>
    </p:spTree>
    <p:extLst>
      <p:ext uri="{BB962C8B-B14F-4D97-AF65-F5344CB8AC3E}">
        <p14:creationId xmlns:p14="http://schemas.microsoft.com/office/powerpoint/2010/main" val="1247430301"/>
      </p:ext>
    </p:extLst>
  </p:cSld>
  <p:clrMap bg1="dk1" tx1="lt1" bg2="dk2" tx2="lt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 id="2147483888" r:id="rId12"/>
    <p:sldLayoutId id="2147483889" r:id="rId13"/>
    <p:sldLayoutId id="2147483890" r:id="rId14"/>
    <p:sldLayoutId id="2147483891" r:id="rId15"/>
    <p:sldLayoutId id="2147483892" r:id="rId16"/>
    <p:sldLayoutId id="214748389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C26CD-5B5D-FF4A-BAE2-6B65CB5CCB04}"/>
              </a:ext>
            </a:extLst>
          </p:cNvPr>
          <p:cNvSpPr>
            <a:spLocks noGrp="1"/>
          </p:cNvSpPr>
          <p:nvPr>
            <p:ph type="ctrTitle"/>
          </p:nvPr>
        </p:nvSpPr>
        <p:spPr>
          <a:xfrm>
            <a:off x="1876422" y="355108"/>
            <a:ext cx="8791575" cy="2387600"/>
          </a:xfrm>
        </p:spPr>
        <p:txBody>
          <a:bodyPr>
            <a:normAutofit/>
          </a:bodyPr>
          <a:lstStyle/>
          <a:p>
            <a:r>
              <a:rPr lang="en-US" sz="4000" b="1" dirty="0">
                <a:latin typeface="Times New Roman" panose="02020603050405020304" pitchFamily="18" charset="0"/>
                <a:cs typeface="Times New Roman" panose="02020603050405020304" pitchFamily="18" charset="0"/>
              </a:rPr>
              <a:t>Machine learning project idea presentation</a:t>
            </a:r>
          </a:p>
        </p:txBody>
      </p:sp>
      <p:sp>
        <p:nvSpPr>
          <p:cNvPr id="3" name="Subtitle 2">
            <a:extLst>
              <a:ext uri="{FF2B5EF4-FFF2-40B4-BE49-F238E27FC236}">
                <a16:creationId xmlns:a16="http://schemas.microsoft.com/office/drawing/2014/main" id="{7B3BC8D6-F50C-BB47-ABE3-BA0CFD108353}"/>
              </a:ext>
            </a:extLst>
          </p:cNvPr>
          <p:cNvSpPr>
            <a:spLocks noGrp="1"/>
          </p:cNvSpPr>
          <p:nvPr>
            <p:ph type="subTitle" idx="1"/>
          </p:nvPr>
        </p:nvSpPr>
        <p:spPr>
          <a:xfrm>
            <a:off x="1876422" y="2855803"/>
            <a:ext cx="8791575" cy="1655762"/>
          </a:xfrm>
        </p:spPr>
        <p:txBody>
          <a:bodyPr/>
          <a:lstStyle/>
          <a:p>
            <a:r>
              <a:rPr lang="en-US" u="sng" dirty="0">
                <a:latin typeface="Times New Roman" panose="02020603050405020304" pitchFamily="18" charset="0"/>
                <a:cs typeface="Times New Roman" panose="02020603050405020304" pitchFamily="18" charset="0"/>
              </a:rPr>
              <a:t>Presented by</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Md. </a:t>
            </a:r>
            <a:r>
              <a:rPr lang="en-US" dirty="0" err="1">
                <a:latin typeface="Times New Roman" panose="02020603050405020304" pitchFamily="18" charset="0"/>
                <a:cs typeface="Times New Roman" panose="02020603050405020304" pitchFamily="18" charset="0"/>
              </a:rPr>
              <a:t>Adban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akib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protik</a:t>
            </a:r>
            <a:endParaRPr lang="en-US" dirty="0">
              <a:latin typeface="Times New Roman" panose="02020603050405020304" pitchFamily="18" charset="0"/>
              <a:cs typeface="Times New Roman" panose="02020603050405020304" pitchFamily="18" charset="0"/>
            </a:endParaRPr>
          </a:p>
          <a:p>
            <a:r>
              <a:rPr lang="en-US" u="sng" dirty="0">
                <a:latin typeface="Times New Roman" panose="02020603050405020304" pitchFamily="18" charset="0"/>
                <a:cs typeface="Times New Roman" panose="02020603050405020304" pitchFamily="18" charset="0"/>
              </a:rPr>
              <a:t>ID</a:t>
            </a:r>
            <a:r>
              <a:rPr lang="en-US" dirty="0">
                <a:latin typeface="Times New Roman" panose="02020603050405020304" pitchFamily="18" charset="0"/>
                <a:cs typeface="Times New Roman" panose="02020603050405020304" pitchFamily="18" charset="0"/>
              </a:rPr>
              <a:t>: 1610523042</a:t>
            </a:r>
            <a:endParaRPr lang="en-US"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3407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1E548-BF98-2644-A45E-3F036369A3D9}"/>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Algorithm</a:t>
            </a:r>
          </a:p>
        </p:txBody>
      </p:sp>
      <p:sp>
        <p:nvSpPr>
          <p:cNvPr id="3" name="Content Placeholder 2">
            <a:extLst>
              <a:ext uri="{FF2B5EF4-FFF2-40B4-BE49-F238E27FC236}">
                <a16:creationId xmlns:a16="http://schemas.microsoft.com/office/drawing/2014/main" id="{3AF671CB-9D2A-AF4E-ABE1-19350CC88AF3}"/>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I have selected decision tree algorithm for the project. Reasons for choosing this algorithm is given below-</a:t>
            </a:r>
          </a:p>
          <a:p>
            <a:r>
              <a:rPr lang="en-US" dirty="0">
                <a:latin typeface="Times New Roman" panose="02020603050405020304" pitchFamily="18" charset="0"/>
                <a:cs typeface="Times New Roman" panose="02020603050405020304" pitchFamily="18" charset="0"/>
              </a:rPr>
              <a:t>It breaks down a dataset into smaller and smaller subsets. </a:t>
            </a:r>
          </a:p>
          <a:p>
            <a:r>
              <a:rPr lang="en-US" dirty="0">
                <a:latin typeface="Times New Roman" panose="02020603050405020304" pitchFamily="18" charset="0"/>
                <a:cs typeface="Times New Roman" panose="02020603050405020304" pitchFamily="18" charset="0"/>
              </a:rPr>
              <a:t>Decision tree builds regression or classification models in the form of a tree structure.</a:t>
            </a:r>
          </a:p>
          <a:p>
            <a:r>
              <a:rPr lang="en-US" dirty="0">
                <a:latin typeface="Times New Roman" panose="02020603050405020304" pitchFamily="18" charset="0"/>
                <a:cs typeface="Times New Roman" panose="02020603050405020304" pitchFamily="18" charset="0"/>
              </a:rPr>
              <a:t>Decision trees can handle both categorical and numerical data.</a:t>
            </a: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528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FC9AA0-C4F0-F343-BF04-E4D048BCDCF1}"/>
              </a:ext>
            </a:extLst>
          </p:cNvPr>
          <p:cNvSpPr>
            <a:spLocks noGrp="1"/>
          </p:cNvSpPr>
          <p:nvPr>
            <p:ph idx="1"/>
          </p:nvPr>
        </p:nvSpPr>
        <p:spPr>
          <a:xfrm>
            <a:off x="1141412" y="1082566"/>
            <a:ext cx="9905999" cy="4708635"/>
          </a:xfrm>
        </p:spPr>
        <p:txBody>
          <a:bodyPr/>
          <a:lstStyle/>
          <a:p>
            <a:r>
              <a:rPr lang="en-US" dirty="0">
                <a:latin typeface="Times New Roman" panose="02020603050405020304" pitchFamily="18" charset="0"/>
                <a:cs typeface="Times New Roman" panose="02020603050405020304" pitchFamily="18" charset="0"/>
              </a:rPr>
              <a:t>Compared to other algorithms decision trees requires less effort for data preparation during pre-processing.</a:t>
            </a:r>
          </a:p>
          <a:p>
            <a:r>
              <a:rPr lang="en-US" dirty="0">
                <a:latin typeface="Times New Roman" panose="02020603050405020304" pitchFamily="18" charset="0"/>
                <a:cs typeface="Times New Roman" panose="02020603050405020304" pitchFamily="18" charset="0"/>
              </a:rPr>
              <a:t>Missing values in the data also does NOT affect the process of building decision tree to any considerable extent.</a:t>
            </a: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03748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0D542-A9AC-C249-9D6E-BA35E459525C}"/>
              </a:ext>
            </a:extLst>
          </p:cNvPr>
          <p:cNvSpPr>
            <a:spLocks noGrp="1"/>
          </p:cNvSpPr>
          <p:nvPr>
            <p:ph type="title"/>
          </p:nvPr>
        </p:nvSpPr>
        <p:spPr/>
        <p:txBody>
          <a:bodyPr/>
          <a:lstStyle/>
          <a:p>
            <a:r>
              <a:rPr lang="en-US" u="sng" dirty="0"/>
              <a:t>dataset</a:t>
            </a:r>
          </a:p>
        </p:txBody>
      </p:sp>
      <p:sp>
        <p:nvSpPr>
          <p:cNvPr id="3" name="Content Placeholder 2">
            <a:extLst>
              <a:ext uri="{FF2B5EF4-FFF2-40B4-BE49-F238E27FC236}">
                <a16:creationId xmlns:a16="http://schemas.microsoft.com/office/drawing/2014/main" id="{E97A218C-85B6-AA4C-BE3E-95BDDAE65A2A}"/>
              </a:ext>
            </a:extLst>
          </p:cNvPr>
          <p:cNvSpPr>
            <a:spLocks noGrp="1"/>
          </p:cNvSpPr>
          <p:nvPr>
            <p:ph idx="1"/>
          </p:nvPr>
        </p:nvSpPr>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I want to apply decision tree algorithm on Walmart dataset available on </a:t>
            </a:r>
            <a:r>
              <a:rPr lang="en-US" dirty="0" err="1">
                <a:latin typeface="Times New Roman" panose="02020603050405020304" pitchFamily="18" charset="0"/>
                <a:cs typeface="Times New Roman" panose="02020603050405020304" pitchFamily="18" charset="0"/>
              </a:rPr>
              <a:t>Kaggle.com</a:t>
            </a:r>
            <a:r>
              <a:rPr lang="en-US" dirty="0">
                <a:latin typeface="Times New Roman" panose="02020603050405020304" pitchFamily="18" charset="0"/>
                <a:cs typeface="Times New Roman" panose="02020603050405020304" pitchFamily="18" charset="0"/>
              </a:rPr>
              <a:t> website. The data collected ranges from 2010 to 2012, where 45 Walmart stores across the US are included. Each store contains several departments. This data set contains information about the stores, departments, temperature, unemployment, CPI, </a:t>
            </a:r>
            <a:r>
              <a:rPr lang="en-US" dirty="0" err="1">
                <a:latin typeface="Times New Roman" panose="02020603050405020304" pitchFamily="18" charset="0"/>
                <a:cs typeface="Times New Roman" panose="02020603050405020304" pitchFamily="18" charset="0"/>
              </a:rPr>
              <a:t>isHoliday</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MarkDowns</a:t>
            </a:r>
            <a:r>
              <a:rPr lang="en-US" dirty="0">
                <a:latin typeface="Times New Roman" panose="02020603050405020304" pitchFamily="18" charset="0"/>
                <a:cs typeface="Times New Roman" panose="02020603050405020304" pitchFamily="18" charset="0"/>
              </a:rPr>
              <a:t>. I want to break down the dataset into smaller subsets. Then I want to form a tree structure using categorical and numerical values. At the end, we’ll get Walmart sales forecast using the algorithm and dataset.</a:t>
            </a:r>
          </a:p>
        </p:txBody>
      </p:sp>
    </p:spTree>
    <p:extLst>
      <p:ext uri="{BB962C8B-B14F-4D97-AF65-F5344CB8AC3E}">
        <p14:creationId xmlns:p14="http://schemas.microsoft.com/office/powerpoint/2010/main" val="3388364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9F171-79B5-EF43-A6D9-9039CC04574B}"/>
              </a:ext>
            </a:extLst>
          </p:cNvPr>
          <p:cNvSpPr>
            <a:spLocks noGrp="1"/>
          </p:cNvSpPr>
          <p:nvPr>
            <p:ph type="title"/>
          </p:nvPr>
        </p:nvSpPr>
        <p:spPr/>
        <p:txBody>
          <a:bodyPr/>
          <a:lstStyle/>
          <a:p>
            <a:r>
              <a:rPr lang="en-US" u="sng" dirty="0"/>
              <a:t>tools</a:t>
            </a:r>
          </a:p>
        </p:txBody>
      </p:sp>
      <p:sp>
        <p:nvSpPr>
          <p:cNvPr id="3" name="Content Placeholder 2">
            <a:extLst>
              <a:ext uri="{FF2B5EF4-FFF2-40B4-BE49-F238E27FC236}">
                <a16:creationId xmlns:a16="http://schemas.microsoft.com/office/drawing/2014/main" id="{EB4293A4-66C1-C84D-9956-862A84CE5AEA}"/>
              </a:ext>
            </a:extLst>
          </p:cNvPr>
          <p:cNvSpPr>
            <a:spLocks noGrp="1"/>
          </p:cNvSpPr>
          <p:nvPr>
            <p:ph idx="1"/>
          </p:nvPr>
        </p:nvSpPr>
        <p:spPr/>
        <p:txBody>
          <a:bodyPr/>
          <a:lstStyle/>
          <a:p>
            <a:r>
              <a:rPr lang="en-US" dirty="0" err="1"/>
              <a:t>Scikit</a:t>
            </a:r>
            <a:r>
              <a:rPr lang="en-US" dirty="0"/>
              <a:t>-learn software</a:t>
            </a:r>
          </a:p>
          <a:p>
            <a:r>
              <a:rPr lang="en-US" dirty="0"/>
              <a:t>Python programming language</a:t>
            </a:r>
          </a:p>
          <a:p>
            <a:r>
              <a:rPr lang="en-US" dirty="0"/>
              <a:t>PyCharm IDE</a:t>
            </a:r>
          </a:p>
          <a:p>
            <a:endParaRPr lang="en-US" dirty="0"/>
          </a:p>
        </p:txBody>
      </p:sp>
    </p:spTree>
    <p:extLst>
      <p:ext uri="{BB962C8B-B14F-4D97-AF65-F5344CB8AC3E}">
        <p14:creationId xmlns:p14="http://schemas.microsoft.com/office/powerpoint/2010/main" val="3452914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3BEC2-10EC-1946-8422-FACD4B13AF80}"/>
              </a:ext>
            </a:extLst>
          </p:cNvPr>
          <p:cNvSpPr>
            <a:spLocks noGrp="1"/>
          </p:cNvSpPr>
          <p:nvPr>
            <p:ph type="title"/>
          </p:nvPr>
        </p:nvSpPr>
        <p:spPr/>
        <p:txBody>
          <a:bodyPr/>
          <a:lstStyle/>
          <a:p>
            <a:r>
              <a:rPr lang="en-US" u="sng" dirty="0"/>
              <a:t>expectation</a:t>
            </a:r>
          </a:p>
        </p:txBody>
      </p:sp>
      <p:sp>
        <p:nvSpPr>
          <p:cNvPr id="3" name="Content Placeholder 2">
            <a:extLst>
              <a:ext uri="{FF2B5EF4-FFF2-40B4-BE49-F238E27FC236}">
                <a16:creationId xmlns:a16="http://schemas.microsoft.com/office/drawing/2014/main" id="{7E66A6CF-237F-8B4E-93A8-83CB299CF1D6}"/>
              </a:ext>
            </a:extLst>
          </p:cNvPr>
          <p:cNvSpPr>
            <a:spLocks noGrp="1"/>
          </p:cNvSpPr>
          <p:nvPr>
            <p:ph idx="1"/>
          </p:nvPr>
        </p:nvSpPr>
        <p:spPr/>
        <p:txBody>
          <a:bodyPr/>
          <a:lstStyle/>
          <a:p>
            <a:pPr marL="0" indent="0">
              <a:buNone/>
            </a:pPr>
            <a:r>
              <a:rPr lang="en-US" dirty="0"/>
              <a:t>I expect to finish the total project.</a:t>
            </a:r>
          </a:p>
        </p:txBody>
      </p:sp>
    </p:spTree>
    <p:extLst>
      <p:ext uri="{BB962C8B-B14F-4D97-AF65-F5344CB8AC3E}">
        <p14:creationId xmlns:p14="http://schemas.microsoft.com/office/powerpoint/2010/main" val="3444266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1077B-C754-3747-A53E-6C034C2A4DEC}"/>
              </a:ext>
            </a:extLst>
          </p:cNvPr>
          <p:cNvSpPr>
            <a:spLocks noGrp="1"/>
          </p:cNvSpPr>
          <p:nvPr>
            <p:ph type="title"/>
          </p:nvPr>
        </p:nvSpPr>
        <p:spPr>
          <a:xfrm>
            <a:off x="1015289" y="2405277"/>
            <a:ext cx="9905998" cy="1478570"/>
          </a:xfrm>
        </p:spPr>
        <p:txBody>
          <a:bodyPr/>
          <a:lstStyle/>
          <a:p>
            <a:r>
              <a:rPr lang="en-US" dirty="0"/>
              <a:t>                  </a:t>
            </a:r>
            <a:r>
              <a:rPr lang="en-US" sz="6000" dirty="0"/>
              <a:t>Thank you!!</a:t>
            </a:r>
          </a:p>
        </p:txBody>
      </p:sp>
    </p:spTree>
    <p:extLst>
      <p:ext uri="{BB962C8B-B14F-4D97-AF65-F5344CB8AC3E}">
        <p14:creationId xmlns:p14="http://schemas.microsoft.com/office/powerpoint/2010/main" val="23466808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{9A27D0F9-34FA-7B46-B5F4-393C08703A75}tf10001122</Template>
  <TotalTime>57</TotalTime>
  <Words>207</Words>
  <Application>Microsoft Macintosh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Times New Roman</vt:lpstr>
      <vt:lpstr>Trebuchet MS</vt:lpstr>
      <vt:lpstr>Tw Cen MT</vt:lpstr>
      <vt:lpstr>Circuit</vt:lpstr>
      <vt:lpstr>Machine learning project idea presentation</vt:lpstr>
      <vt:lpstr>Algorithm</vt:lpstr>
      <vt:lpstr>PowerPoint Presentation</vt:lpstr>
      <vt:lpstr>dataset</vt:lpstr>
      <vt:lpstr>tools</vt:lpstr>
      <vt:lpstr>expectation</vt:lpstr>
      <vt:lpstr>                  Thank you!!</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project idea presentation</dc:title>
  <dc:creator>Microsoft Office User</dc:creator>
  <cp:lastModifiedBy>Microsoft Office User</cp:lastModifiedBy>
  <cp:revision>9</cp:revision>
  <dcterms:created xsi:type="dcterms:W3CDTF">2020-03-09T21:16:21Z</dcterms:created>
  <dcterms:modified xsi:type="dcterms:W3CDTF">2020-03-09T22:15:47Z</dcterms:modified>
</cp:coreProperties>
</file>