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of Machine Learning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Ashish Rai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Archit Kansal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Machine Learning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Types of Machine Learning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Supervised learning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Linear Regression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Cost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Gradient Descent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Learning 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Vectorized Implementation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Input vs Feature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MACHINE LEARNING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extanalysis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2850"/>
            <a:ext cx="6121300" cy="29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MACHINE LEARNING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0900"/>
            <a:ext cx="7219675" cy="284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GRADIENT DESCENT ALGORITHM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rad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00" y="1299275"/>
            <a:ext cx="6696075" cy="294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CHOOSING PROPER LEARNING RATE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qdefault.jp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469550" cy="30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 OF MACHINE LEARNING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ching-learning-ducks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654903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 OF MACHINE LEARNING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001.jp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631250" cy="33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