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E974B-0F39-4176-BA41-86B3E292CFD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390E4-EE58-4F11-AA98-EED7707E7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8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9C1C-94EF-4714-9C30-F01B2F3AA3E9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6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8139-E81C-430D-860D-3111CFF7F5FA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5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CC90-03B0-4868-8C85-598042F5E9B4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60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5E6D-BE8F-47FD-877C-B4E2B809B09D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5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AA1-F063-4B50-A165-41483B9B4634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25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60DA-3662-420D-A2AD-B5813B297D64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15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6AC-E2CC-4400-AC6F-0091C0EA4D2D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22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1508-2B7D-4D90-B5F0-E170C89C6C42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35F4-1722-4D43-B2E6-88A4CC2D1D8C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B6FD-5BE2-43AD-87AA-2F9C53EAC78E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7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4E5E-F3F8-4E38-A8FD-5BA846FAD290}" type="datetime1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F502-3495-46A6-BB67-AC8A0963C66E}" type="datetime1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93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6A76-B24C-4CE1-8F5E-E5F943D2CEBA}" type="datetime1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0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19F2-7721-4691-A850-254DF47B9AC9}" type="datetime1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0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7B99-1F95-48C1-A047-28EE20C6B3EA}" type="datetime1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7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4BB2-9BC3-44D9-89A5-6BEC3353AE34}" type="datetime1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8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BFAD-6480-4716-9EA4-8D2F02959E4F}" type="datetime1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2AA648-EACC-4D25-A5C6-AF160996B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2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DCAAA4-7605-47B2-B8CF-AEEE6FB67391}"/>
              </a:ext>
            </a:extLst>
          </p:cNvPr>
          <p:cNvSpPr/>
          <p:nvPr/>
        </p:nvSpPr>
        <p:spPr>
          <a:xfrm>
            <a:off x="594803" y="2547055"/>
            <a:ext cx="9532856" cy="132343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IN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 Condensed" panose="020B0502040204020203" pitchFamily="34" charset="0"/>
              </a:rPr>
              <a:t>Waste Management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4BC95-4DC6-41E0-9561-523C65D6CA9F}"/>
              </a:ext>
            </a:extLst>
          </p:cNvPr>
          <p:cNvSpPr/>
          <p:nvPr/>
        </p:nvSpPr>
        <p:spPr>
          <a:xfrm>
            <a:off x="1661519" y="2547055"/>
            <a:ext cx="720866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Bold Condensed" panose="020B0502040204020203" pitchFamily="34" charset="0"/>
              </a:rPr>
              <a:t>Waste Management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E374-C073-4E6A-AD9B-6DE8431F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1</a:t>
            </a:fld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CE404-6B74-4160-87D0-194CAF95E42E}"/>
              </a:ext>
            </a:extLst>
          </p:cNvPr>
          <p:cNvSpPr/>
          <p:nvPr/>
        </p:nvSpPr>
        <p:spPr>
          <a:xfrm>
            <a:off x="3489376" y="3870494"/>
            <a:ext cx="52132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Bold Condensed" panose="020B0502040204020203" pitchFamily="34" charset="0"/>
              </a:rPr>
              <a:t>At Local Self-Governing Body level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5CA9C-86DD-448B-BC0A-266FD074A1BC}"/>
              </a:ext>
            </a:extLst>
          </p:cNvPr>
          <p:cNvSpPr txBox="1"/>
          <p:nvPr/>
        </p:nvSpPr>
        <p:spPr>
          <a:xfrm>
            <a:off x="239697" y="230819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RDBMS PROJECT</a:t>
            </a:r>
          </a:p>
        </p:txBody>
      </p:sp>
    </p:spTree>
    <p:extLst>
      <p:ext uri="{BB962C8B-B14F-4D97-AF65-F5344CB8AC3E}">
        <p14:creationId xmlns:p14="http://schemas.microsoft.com/office/powerpoint/2010/main" val="8036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3F6F-6E67-4876-B39D-81A93E39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7254"/>
            <a:ext cx="8596668" cy="1320800"/>
          </a:xfrm>
        </p:spPr>
        <p:txBody>
          <a:bodyPr>
            <a:normAutofit/>
          </a:bodyPr>
          <a:lstStyle/>
          <a:p>
            <a:r>
              <a:rPr lang="en-IN" sz="2600" b="1" u="sng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EBE6-10E6-4490-8340-DFC70D11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230" y="1009096"/>
            <a:ext cx="7729287" cy="521869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 AND THE OUTPUT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AND TOOLS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SOFTWARES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F2C55-0D05-4B82-86A2-C03BB63F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16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9C1046-5E95-4EB3-AF88-C258068C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78276"/>
            <a:ext cx="8596668" cy="1320800"/>
          </a:xfrm>
        </p:spPr>
        <p:txBody>
          <a:bodyPr/>
          <a:lstStyle/>
          <a:p>
            <a:r>
              <a:rPr lang="en-IN" sz="2400" u="sng" dirty="0">
                <a:latin typeface="Arial Black" panose="020B0A04020102020204" pitchFamily="34" charset="0"/>
              </a:rPr>
              <a:t>TEAM MEMBERS </a:t>
            </a:r>
            <a:r>
              <a:rPr lang="en-IN" sz="2400" dirty="0">
                <a:latin typeface="Arial Black" panose="020B0A04020102020204" pitchFamily="34" charset="0"/>
              </a:rPr>
              <a:t>                                                                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A15F-EC48-45ED-BDBD-42975F26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160589"/>
            <a:ext cx="8596668" cy="388077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 JOY                                                                                                    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HISHAM A                       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VAISHAK VINODKUMAR NAIR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SAURABH KUMAR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66E0E-C24E-44CD-B3AC-561948A1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56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8036-7BFF-47CE-A9A2-85C7D551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50" y="255037"/>
            <a:ext cx="8596668" cy="934571"/>
          </a:xfrm>
        </p:spPr>
        <p:txBody>
          <a:bodyPr>
            <a:normAutofit/>
          </a:bodyPr>
          <a:lstStyle/>
          <a:p>
            <a:r>
              <a:rPr lang="en-IN" sz="2400" u="sng" dirty="0">
                <a:latin typeface="Arial Black" panose="020B0A04020102020204" pitchFamily="34" charset="0"/>
              </a:rPr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D949-4F00-4A04-90CA-A62D9D51D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50" y="1117175"/>
            <a:ext cx="4302074" cy="5106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Franklin Gothic Demi Cond" panose="020B0706030402020204" pitchFamily="34" charset="0"/>
              </a:rPr>
              <a:t> WHY  WASTE MANAGEMENT?</a:t>
            </a:r>
          </a:p>
          <a:p>
            <a:r>
              <a:rPr lang="en-IN" dirty="0"/>
              <a:t>Thinking of a topic for our project; We always desired to address one of the major issues that our society seem to be facing now and we couldn’t ignore the topic of  waste-management.   </a:t>
            </a:r>
          </a:p>
          <a:p>
            <a:r>
              <a:rPr lang="en-IN" dirty="0"/>
              <a:t>The irresponsible disposal of non-biodegradable waste into barren fields and alongside roads have made our localities look ugly and turn filthy. At the same time no proper methods to treat bio-degradable waste and food waste has led to the extensive dumping of these wastes into open spaces and nearby water bodies in our localities.</a:t>
            </a:r>
          </a:p>
          <a:p>
            <a:r>
              <a:rPr lang="en-IN" dirty="0"/>
              <a:t>There are numerous methods but those haven’t been technically sound enough to deal with the current situation; hence we thought of coming up with a more systematic system.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6361F-7CAA-4CCE-A770-C1EBEC187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198" y="1210007"/>
            <a:ext cx="4184034" cy="48109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Franklin Gothic Demi Cond" panose="020B0706030402020204" pitchFamily="34" charset="0"/>
              </a:rPr>
              <a:t>OUR SOLUTION</a:t>
            </a:r>
          </a:p>
          <a:p>
            <a:pPr marL="0" indent="0">
              <a:buNone/>
            </a:pPr>
            <a:endParaRPr lang="en-IN" dirty="0">
              <a:latin typeface="Franklin Gothic Demi Cond" panose="020B0706030402020204" pitchFamily="34" charset="0"/>
            </a:endParaRPr>
          </a:p>
          <a:p>
            <a:r>
              <a:rPr lang="en-IN" dirty="0"/>
              <a:t>We intend to call technology to aid this problem and find a solution which can connect both the authorities and the local citizens to work on the issue rather constructively and hence beautify our local bodies and as a whole our state.</a:t>
            </a:r>
          </a:p>
          <a:p>
            <a:endParaRPr lang="en-IN" dirty="0"/>
          </a:p>
          <a:p>
            <a:r>
              <a:rPr lang="en-IN" dirty="0"/>
              <a:t>We are planning to use the principles of RDBMS and equip the government systems with details and ways of waste management and help them easily communicate the same with the citizens.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856F3-2CD2-4A7C-9670-A6972661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9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2EB8-6216-4C59-B032-2FF9430C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86" y="726316"/>
            <a:ext cx="5081189" cy="679077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Arial Black" panose="020B0A04020102020204" pitchFamily="34" charset="0"/>
              </a:rPr>
              <a:t>INPUT</a:t>
            </a:r>
            <a:r>
              <a:rPr lang="en-IN" sz="2800" b="1" dirty="0">
                <a:latin typeface="Arial Black" panose="020B0A04020102020204" pitchFamily="34" charset="0"/>
              </a:rPr>
              <a:t> </a:t>
            </a:r>
            <a:r>
              <a:rPr lang="en-IN" sz="2400" b="1" dirty="0">
                <a:latin typeface="Arial Black" panose="020B0A04020102020204" pitchFamily="34" charset="0"/>
              </a:rPr>
              <a:t>&amp; </a:t>
            </a:r>
            <a:r>
              <a:rPr lang="en-IN" sz="2800" b="1" u="sng" dirty="0">
                <a:latin typeface="Arial Black" panose="020B0A04020102020204" pitchFamily="34" charset="0"/>
              </a:rPr>
              <a:t>OUTPUT DATA</a:t>
            </a:r>
            <a:endParaRPr lang="en-IN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3ED6-76F1-4FA6-958C-27C64A421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276" y="2077376"/>
            <a:ext cx="4962102" cy="530565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Franklin Gothic Demi Cond" panose="020B0706030402020204" pitchFamily="34" charset="0"/>
              </a:rPr>
              <a:t>                                 INPUT DATA</a:t>
            </a:r>
          </a:p>
          <a:p>
            <a:endParaRPr lang="en-IN" dirty="0"/>
          </a:p>
          <a:p>
            <a:r>
              <a:rPr lang="en-IN" dirty="0"/>
              <a:t>House No.</a:t>
            </a:r>
          </a:p>
          <a:p>
            <a:r>
              <a:rPr lang="en-IN" dirty="0"/>
              <a:t>Survey No</a:t>
            </a:r>
            <a:r>
              <a:rPr lang="en-IN" sz="1400" dirty="0"/>
              <a:t>.               Collected in database                                               </a:t>
            </a:r>
            <a:r>
              <a:rPr lang="en-IN" dirty="0"/>
              <a:t>            </a:t>
            </a:r>
          </a:p>
          <a:p>
            <a:r>
              <a:rPr lang="en-IN" dirty="0"/>
              <a:t>Ward No.</a:t>
            </a:r>
          </a:p>
          <a:p>
            <a:r>
              <a:rPr lang="en-IN" dirty="0"/>
              <a:t>Other data attributes.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D5DF3-789F-4094-9BF4-87782352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975" y="2077376"/>
            <a:ext cx="3902544" cy="432911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Franklin Gothic Demi Cond" panose="020B0706030402020204" pitchFamily="34" charset="0"/>
              </a:rPr>
              <a:t>                          OUTPUT DATA</a:t>
            </a:r>
          </a:p>
          <a:p>
            <a:endParaRPr lang="en-IN" sz="1600" dirty="0"/>
          </a:p>
          <a:p>
            <a:r>
              <a:rPr lang="en-IN" sz="1600" dirty="0"/>
              <a:t>Nearest garbage collection centre and waste treatment centre.</a:t>
            </a:r>
          </a:p>
          <a:p>
            <a:r>
              <a:rPr lang="en-IN" sz="1600" dirty="0"/>
              <a:t>In case on unavailability of such a centre the useful information will be communicated by officials in person.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094FC-0ED7-4FE1-A9F2-875463CA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5</a:t>
            </a:fld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9AB82E5-9DC1-4310-92A6-ED9F661D4185}"/>
              </a:ext>
            </a:extLst>
          </p:cNvPr>
          <p:cNvSpPr/>
          <p:nvPr/>
        </p:nvSpPr>
        <p:spPr>
          <a:xfrm rot="10800000" flipH="1">
            <a:off x="2255562" y="2914095"/>
            <a:ext cx="426129" cy="1029810"/>
          </a:xfrm>
          <a:prstGeom prst="rightBrac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50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35BA-F9AD-4C0D-827E-2D8D7F42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1000217"/>
            <a:ext cx="8596668" cy="63425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Arial Black" panose="020B0A04020102020204" pitchFamily="34" charset="0"/>
              </a:rPr>
              <a:t>LANGUAGES USED</a:t>
            </a:r>
            <a:endParaRPr lang="en-IN" sz="24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1179-D4A8-4F45-92D7-73E4CA1D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84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Franklin Gothic Demi Cond" panose="020B0706030402020204" pitchFamily="34" charset="0"/>
              </a:rPr>
              <a:t>Frontend:</a:t>
            </a:r>
            <a:endParaRPr lang="en-IN" i="1" dirty="0">
              <a:latin typeface="Franklin Gothic Demi Cond" panose="020B0706030402020204" pitchFamily="34" charset="0"/>
            </a:endParaRPr>
          </a:p>
          <a:p>
            <a:r>
              <a:rPr lang="en-IN" sz="2000" i="1" dirty="0"/>
              <a:t>HTML</a:t>
            </a:r>
            <a:r>
              <a:rPr lang="en-IN" sz="1600" i="1" dirty="0"/>
              <a:t>     </a:t>
            </a:r>
            <a:r>
              <a:rPr lang="en-IN" sz="2000" i="1" dirty="0"/>
              <a:t>CSS</a:t>
            </a:r>
            <a:r>
              <a:rPr lang="en-IN" sz="1600" i="1" dirty="0"/>
              <a:t>     </a:t>
            </a:r>
            <a:r>
              <a:rPr lang="en-IN" i="1" dirty="0"/>
              <a:t>JAVASCRIPT    TYPESCRIPT</a:t>
            </a:r>
          </a:p>
          <a:p>
            <a:pPr marL="0" indent="0">
              <a:buNone/>
            </a:pPr>
            <a:endParaRPr lang="en-IN" i="1" dirty="0"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Franklin Gothic Demi Cond" panose="020B0706030402020204" pitchFamily="34" charset="0"/>
              </a:rPr>
              <a:t>Server Scripting</a:t>
            </a:r>
            <a:r>
              <a:rPr lang="en-IN" sz="2800" dirty="0">
                <a:latin typeface="Franklin Gothic Demi Cond" panose="020B0706030402020204" pitchFamily="34" charset="0"/>
              </a:rPr>
              <a:t>:</a:t>
            </a:r>
          </a:p>
          <a:p>
            <a:r>
              <a:rPr lang="en-IN" i="1" dirty="0"/>
              <a:t>PHP</a:t>
            </a:r>
          </a:p>
          <a:p>
            <a:pPr marL="0" indent="0">
              <a:buNone/>
            </a:pPr>
            <a:endParaRPr lang="en-IN" i="1" dirty="0"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Franklin Gothic Demi Cond" panose="020B0706030402020204" pitchFamily="34" charset="0"/>
              </a:rPr>
              <a:t>Database:</a:t>
            </a:r>
          </a:p>
          <a:p>
            <a:r>
              <a:rPr lang="en-IN" i="1" dirty="0"/>
              <a:t>MYSQL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073AB-7CE3-4F46-838F-74FE3F12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5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1F72-F65D-4978-BFFC-7B762F5B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8" y="868025"/>
            <a:ext cx="5710019" cy="1320800"/>
          </a:xfrm>
        </p:spPr>
        <p:txBody>
          <a:bodyPr>
            <a:normAutofit/>
          </a:bodyPr>
          <a:lstStyle/>
          <a:p>
            <a:r>
              <a:rPr lang="en-IN" sz="2400" u="sng" dirty="0">
                <a:latin typeface="Arial Black" panose="020B0A04020102020204" pitchFamily="34" charset="0"/>
              </a:rPr>
              <a:t>TOOLS AND SOFTWARES USED</a:t>
            </a:r>
            <a:endParaRPr lang="en-IN" sz="2800" u="sng" dirty="0">
              <a:latin typeface="Franklin Gothic Demi Cond" panose="020B07060304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BD31-F713-46C2-88E3-36CDF752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879" y="2343151"/>
            <a:ext cx="8514242" cy="3880773"/>
          </a:xfrm>
        </p:spPr>
        <p:txBody>
          <a:bodyPr/>
          <a:lstStyle/>
          <a:p>
            <a:r>
              <a:rPr lang="en-IN" dirty="0"/>
              <a:t>MYSQL server</a:t>
            </a:r>
          </a:p>
          <a:p>
            <a:r>
              <a:rPr lang="en-IN" dirty="0"/>
              <a:t>VS Code 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Notepad++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F1CDC-0AC9-4F16-A27B-0A87A5E1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1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A6A5A5-A031-43B9-AB1B-0EF98D78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1145221"/>
            <a:ext cx="7166268" cy="5925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B0FAB-F4A3-44DD-982B-DCDAA3D67481}"/>
              </a:ext>
            </a:extLst>
          </p:cNvPr>
          <p:cNvSpPr txBox="1"/>
          <p:nvPr/>
        </p:nvSpPr>
        <p:spPr>
          <a:xfrm>
            <a:off x="914398" y="619643"/>
            <a:ext cx="369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accent1"/>
                </a:solidFill>
                <a:latin typeface="Arial Black" panose="020B0A04020102020204" pitchFamily="34" charset="0"/>
              </a:rPr>
              <a:t>GANTT CHART 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724C7-2F63-45FA-A8D8-F8A435C7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5915E-7D43-41D6-AA83-92678361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A648-EACC-4D25-A5C6-AF160996B14B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13870-EA7E-4ACD-BBDD-A6A85603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1" y="1012054"/>
            <a:ext cx="8321498" cy="569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45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342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</vt:lpstr>
      <vt:lpstr>Arial Black</vt:lpstr>
      <vt:lpstr>Bahnschrift SemiBold Condensed</vt:lpstr>
      <vt:lpstr>Calibri</vt:lpstr>
      <vt:lpstr>Franklin Gothic Demi Cond</vt:lpstr>
      <vt:lpstr>Times New Roman</vt:lpstr>
      <vt:lpstr>Trebuchet MS</vt:lpstr>
      <vt:lpstr>Wingdings</vt:lpstr>
      <vt:lpstr>Wingdings 3</vt:lpstr>
      <vt:lpstr>Facet</vt:lpstr>
      <vt:lpstr>PowerPoint Presentation</vt:lpstr>
      <vt:lpstr>CONTENTS</vt:lpstr>
      <vt:lpstr>TEAM MEMBERS                                                                  </vt:lpstr>
      <vt:lpstr>PROJECT ABSTRACT</vt:lpstr>
      <vt:lpstr>INPUT &amp; OUTPUT DATA</vt:lpstr>
      <vt:lpstr>LANGUAGES USED</vt:lpstr>
      <vt:lpstr>TOOLS AND SOFTWARES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Management at Local Self-Governing Body level</dc:title>
  <dc:creator>Varun Nair</dc:creator>
  <cp:lastModifiedBy>MOHAMMED HISHAM</cp:lastModifiedBy>
  <cp:revision>23</cp:revision>
  <dcterms:created xsi:type="dcterms:W3CDTF">2021-03-25T14:36:26Z</dcterms:created>
  <dcterms:modified xsi:type="dcterms:W3CDTF">2021-05-07T07:29:51Z</dcterms:modified>
</cp:coreProperties>
</file>