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94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0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235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2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6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30,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4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30,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9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30,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6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30,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2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7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30,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25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38" r:id="rId7"/>
    <p:sldLayoutId id="2147483739" r:id="rId8"/>
    <p:sldLayoutId id="2147483740" r:id="rId9"/>
    <p:sldLayoutId id="2147483741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A25069B4-0EE8-8597-34DD-5DA18574D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87" b="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E71D-E650-074F-C1B2-1265CF25D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" y="534318"/>
            <a:ext cx="5135971" cy="357454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Flex-O-</a:t>
            </a:r>
            <a:r>
              <a:rPr lang="en-US" b="1" dirty="0" err="1"/>
              <a:t>Fone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A handset Leasing provider</a:t>
            </a:r>
          </a:p>
        </p:txBody>
      </p:sp>
      <p:pic>
        <p:nvPicPr>
          <p:cNvPr id="6" name="Picture 5" descr="A green letter g on a black background&#10;&#10;Description automatically generated">
            <a:extLst>
              <a:ext uri="{FF2B5EF4-FFF2-40B4-BE49-F238E27FC236}">
                <a16:creationId xmlns:a16="http://schemas.microsoft.com/office/drawing/2014/main" id="{06E2F1F3-9BC6-C6DB-CAF6-883FFB7E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97974"/>
            <a:ext cx="1828800" cy="37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EDF2-CB1E-D964-CA29-9BCDCB78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596C-264E-0DDA-B41E-FAC89338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Stick</a:t>
            </a:r>
            <a:r>
              <a:rPr lang="en-US" dirty="0"/>
              <a:t> to the “</a:t>
            </a:r>
            <a:r>
              <a:rPr lang="en-US" b="1" dirty="0"/>
              <a:t>Existing 24-month plan</a:t>
            </a:r>
            <a:r>
              <a:rPr lang="en-US" dirty="0"/>
              <a:t>”, with no changes to this plan.</a:t>
            </a:r>
          </a:p>
          <a:p>
            <a:r>
              <a:rPr lang="en-US" dirty="0"/>
              <a:t>Our target audience will be young generation people, whose age is less than 30, with a few outliers of age more than 30. Therefore, </a:t>
            </a:r>
            <a:r>
              <a:rPr lang="en-US" b="1" dirty="0"/>
              <a:t>Target Audience age group - 22 – 37</a:t>
            </a:r>
            <a:r>
              <a:rPr lang="en-US" dirty="0"/>
              <a:t>.</a:t>
            </a:r>
          </a:p>
          <a:p>
            <a:r>
              <a:rPr lang="en-US" dirty="0"/>
              <a:t>Additional recommendation – give the option to </a:t>
            </a:r>
            <a:r>
              <a:rPr lang="en-US" b="1" dirty="0"/>
              <a:t>upgrade phone </a:t>
            </a:r>
            <a:r>
              <a:rPr lang="en-US" dirty="0"/>
              <a:t>after a year, with an upgraded plan.</a:t>
            </a:r>
          </a:p>
        </p:txBody>
      </p:sp>
    </p:spTree>
    <p:extLst>
      <p:ext uri="{BB962C8B-B14F-4D97-AF65-F5344CB8AC3E}">
        <p14:creationId xmlns:p14="http://schemas.microsoft.com/office/powerpoint/2010/main" val="224817596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Bembo</vt:lpstr>
      <vt:lpstr>ArchiveVTI</vt:lpstr>
      <vt:lpstr>Flex-O-Fone: A handset Leasing provider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Flex-O-Fone: A handset Leasing provider</dc:title>
  <dc:creator>Protima Tarafdar</dc:creator>
  <cp:lastModifiedBy>Protima Tarafdar</cp:lastModifiedBy>
  <cp:revision>2</cp:revision>
  <dcterms:created xsi:type="dcterms:W3CDTF">2023-07-30T23:41:34Z</dcterms:created>
  <dcterms:modified xsi:type="dcterms:W3CDTF">2023-07-30T23:56:10Z</dcterms:modified>
</cp:coreProperties>
</file>