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8D554E92-C92C-C80F-1820-F65225285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British Airways Customer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i="1" dirty="0" err="1">
                <a:solidFill>
                  <a:schemeClr val="bg1"/>
                </a:solidFill>
              </a:rPr>
              <a:t>Protima</a:t>
            </a:r>
            <a:r>
              <a:rPr lang="en-GB" sz="2000" i="1" dirty="0">
                <a:solidFill>
                  <a:schemeClr val="bg1"/>
                </a:solidFill>
              </a:rPr>
              <a:t> </a:t>
            </a:r>
            <a:r>
              <a:rPr lang="en-GB" sz="2000" i="1" dirty="0" err="1">
                <a:solidFill>
                  <a:schemeClr val="bg1"/>
                </a:solidFill>
              </a:rPr>
              <a:t>Tarafdar</a:t>
            </a:r>
            <a:endParaRPr lang="en-GB" sz="2000" i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words&#10;&#10;Description automatically generated">
            <a:extLst>
              <a:ext uri="{FF2B5EF4-FFF2-40B4-BE49-F238E27FC236}">
                <a16:creationId xmlns:a16="http://schemas.microsoft.com/office/drawing/2014/main" id="{97D28E2D-4F25-CC2C-A5AB-C6B5D9FDC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4" y="2555875"/>
            <a:ext cx="5291666" cy="422010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5E687B-E4C3-9C48-4D4A-585BCF43B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70609"/>
            <a:ext cx="7620593" cy="251479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DA329E9-1498-BE8F-8DA7-3F5DCB7A76DB}"/>
              </a:ext>
            </a:extLst>
          </p:cNvPr>
          <p:cNvSpPr txBox="1">
            <a:spLocks/>
          </p:cNvSpPr>
          <p:nvPr/>
        </p:nvSpPr>
        <p:spPr>
          <a:xfrm>
            <a:off x="0" y="2165731"/>
            <a:ext cx="7069015" cy="3813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While the reviews have a mix of positive, negative, and neutral sentiments, the hot topic that customers are talking about regarding BA is – </a:t>
            </a:r>
          </a:p>
          <a:p>
            <a:r>
              <a:rPr lang="en-GB" sz="3200" b="1" i="1" dirty="0"/>
              <a:t>Service, seats, crew, staff, cabin, and time.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47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Customer Review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Protima Tarafdar</cp:lastModifiedBy>
  <cp:revision>3</cp:revision>
  <dcterms:created xsi:type="dcterms:W3CDTF">2022-12-06T11:13:27Z</dcterms:created>
  <dcterms:modified xsi:type="dcterms:W3CDTF">2023-08-09T22:02:45Z</dcterms:modified>
</cp:coreProperties>
</file>