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14/08/2023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e in red circle">
            <a:extLst>
              <a:ext uri="{FF2B5EF4-FFF2-40B4-BE49-F238E27FC236}">
                <a16:creationId xmlns:a16="http://schemas.microsoft.com/office/drawing/2014/main" id="{8D554E92-C92C-C80F-1820-F65225285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chemeClr val="bg1"/>
                </a:solidFill>
              </a:rPr>
              <a:t>British Airways Customer Review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 i="1" dirty="0" err="1">
                <a:solidFill>
                  <a:schemeClr val="bg1"/>
                </a:solidFill>
              </a:rPr>
              <a:t>Protima</a:t>
            </a:r>
            <a:r>
              <a:rPr lang="en-GB" sz="2000" i="1" dirty="0">
                <a:solidFill>
                  <a:schemeClr val="bg1"/>
                </a:solidFill>
              </a:rPr>
              <a:t> </a:t>
            </a:r>
            <a:r>
              <a:rPr lang="en-GB" sz="2000" i="1" dirty="0" err="1">
                <a:solidFill>
                  <a:schemeClr val="bg1"/>
                </a:solidFill>
              </a:rPr>
              <a:t>Tarafdar</a:t>
            </a:r>
            <a:endParaRPr lang="en-GB" sz="2000" i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A18FB2A-3AE3-8BBE-7BC2-EA2DD7BA5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r>
              <a:rPr lang="en-US" sz="1800" dirty="0"/>
              <a:t>To predict a customer completing a booking, a random forest classifier is used with a model accuracy of 85%.</a:t>
            </a:r>
          </a:p>
          <a:p>
            <a:r>
              <a:rPr lang="en-US" sz="1800" dirty="0"/>
              <a:t>Checking the ROC curve, it is 78%. </a:t>
            </a:r>
          </a:p>
          <a:p>
            <a:r>
              <a:rPr lang="en-US" sz="1800" dirty="0"/>
              <a:t>Purchase lead, Route, Flight hour and Length of Stay, Booking Origin are the most important features to complete a booking by a customer. </a:t>
            </a:r>
          </a:p>
          <a:p>
            <a:r>
              <a:rPr lang="en-US" sz="1800" dirty="0"/>
              <a:t>It is observed that the preferences of seat/travel do not have much impact on the booking completion.</a:t>
            </a:r>
          </a:p>
        </p:txBody>
      </p:sp>
      <p:pic>
        <p:nvPicPr>
          <p:cNvPr id="12" name="Picture 11" descr="A line graph with orange and blue lines&#10;&#10;Description automatically generated">
            <a:extLst>
              <a:ext uri="{FF2B5EF4-FFF2-40B4-BE49-F238E27FC236}">
                <a16:creationId xmlns:a16="http://schemas.microsoft.com/office/drawing/2014/main" id="{FB421764-CE8E-63FE-88A9-5E2E89C0A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705" y="665944"/>
            <a:ext cx="2873668" cy="2140881"/>
          </a:xfrm>
          <a:prstGeom prst="rect">
            <a:avLst/>
          </a:prstGeom>
        </p:spPr>
      </p:pic>
      <p:pic>
        <p:nvPicPr>
          <p:cNvPr id="10" name="Picture 9" descr="A diagram of a network&#10;&#10;Description automatically generated">
            <a:extLst>
              <a:ext uri="{FF2B5EF4-FFF2-40B4-BE49-F238E27FC236}">
                <a16:creationId xmlns:a16="http://schemas.microsoft.com/office/drawing/2014/main" id="{DD24F0FF-CD73-2462-76B4-BB0C0B2D6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365" y="904655"/>
            <a:ext cx="2873668" cy="1659542"/>
          </a:xfrm>
          <a:prstGeom prst="rect">
            <a:avLst/>
          </a:prstGeom>
        </p:spPr>
      </p:pic>
      <p:pic>
        <p:nvPicPr>
          <p:cNvPr id="8" name="Content Placeholder 7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691493D6-32BC-A35F-5F5B-59344E22B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680" y="3109523"/>
            <a:ext cx="5661378" cy="3057143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DB6BFBD-3A11-A5C4-C744-ED7B9D9A88FB}"/>
              </a:ext>
            </a:extLst>
          </p:cNvPr>
          <p:cNvSpPr txBox="1">
            <a:spLocks/>
          </p:cNvSpPr>
          <p:nvPr/>
        </p:nvSpPr>
        <p:spPr>
          <a:xfrm>
            <a:off x="838199" y="1243584"/>
            <a:ext cx="3452751" cy="877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Key Findings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86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Customer Review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Protima Tarafdar</cp:lastModifiedBy>
  <cp:revision>4</cp:revision>
  <dcterms:created xsi:type="dcterms:W3CDTF">2022-12-06T11:13:27Z</dcterms:created>
  <dcterms:modified xsi:type="dcterms:W3CDTF">2023-08-15T04:56:11Z</dcterms:modified>
</cp:coreProperties>
</file>