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5637BA8-B910-468F-95E7-6C45503C6DA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Category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1D1AA5A-B156-4150-8FFA-33145566EE0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10/4/23 6:02:34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DAB06CA0-4C0D-4028-B4E4-BAD41E06AD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2023-10-05T01:02:34Z</dcterms:created>
  <dcterms:modified xsi:type="dcterms:W3CDTF">2023-10-05T01:02:34Z</dcterms:modified>
</cp:coreProperties>
</file>