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7EEF58-1D50-438D-89A8-B661C958B9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ADAProject_Visualizations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BB272F-8D5A-4D10-B748-35F55C4CB7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8/13/23 2:28:30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56596F35-C95F-44A0-A7ED-7FE42D8D2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2023-08-13T21:28:31Z</dcterms:created>
  <dcterms:modified xsi:type="dcterms:W3CDTF">2023-08-13T21:28:31Z</dcterms:modified>
</cp:coreProperties>
</file>