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12" name="Группа 11"/>
          <p:cNvGrpSpPr/>
          <p:nvPr userDrawn="1"/>
        </p:nvGrpSpPr>
        <p:grpSpPr bwMode="auto">
          <a:xfrm>
            <a:off x="3215681" y="3786978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8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8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8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8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CompTIA A+ 220-1101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94008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/>
              <a:t>Phone</a:t>
            </a:r>
            <a:endParaRPr/>
          </a:p>
          <a:p>
            <a:pPr>
              <a:defRPr/>
            </a:pPr>
            <a:r>
              <a:rPr/>
              <a:t>No. 2 Phillips Screw Driver</a:t>
            </a:r>
            <a:endParaRPr/>
          </a:p>
          <a:p>
            <a:pPr>
              <a:defRPr/>
            </a:pPr>
            <a:r>
              <a:rPr/>
              <a:t>Nut Driver</a:t>
            </a:r>
            <a:endParaRPr/>
          </a:p>
          <a:p>
            <a:pPr>
              <a:defRPr/>
            </a:pPr>
            <a:r>
              <a:rPr/>
              <a:t>Hemostat – Similar to a scissors but more like a tweasers</a:t>
            </a:r>
            <a:endParaRPr/>
          </a:p>
          <a:p>
            <a:pPr>
              <a:defRPr/>
            </a:pPr>
            <a:r>
              <a:rPr/>
              <a:t>Tweasers</a:t>
            </a:r>
            <a:endParaRPr/>
          </a:p>
          <a:p>
            <a:pPr>
              <a:defRPr/>
            </a:pPr>
            <a:r>
              <a:rPr/>
              <a:t>IC Inserter – Plug in Integrated circuits</a:t>
            </a:r>
            <a:endParaRPr/>
          </a:p>
          <a:p>
            <a:pPr>
              <a:defRPr/>
            </a:pPr>
            <a:r>
              <a:rPr/>
              <a:t>iFixIt toolkit – Used for phones (Contains many nut drivers)</a:t>
            </a:r>
            <a:endParaRPr/>
          </a:p>
          <a:p>
            <a:pPr>
              <a:defRPr/>
            </a:pPr>
            <a:r>
              <a:rPr/>
              <a:t>Spudgers – Used to pry phones and tablets open</a:t>
            </a:r>
            <a:endParaRPr/>
          </a:p>
          <a:p>
            <a:pPr>
              <a:defRPr/>
            </a:pPr>
            <a:r>
              <a:rPr/>
              <a:t>PryBars – Used to pry open a smartphone.</a:t>
            </a:r>
            <a:endParaRPr/>
          </a:p>
          <a:p>
            <a:pPr>
              <a:defRPr/>
            </a:pPr>
            <a:r>
              <a:rPr/>
              <a:t>Voltage Tester – Used to check Electricity</a:t>
            </a:r>
            <a:endParaRPr/>
          </a:p>
          <a:p>
            <a:pPr>
              <a:defRPr/>
            </a:pPr>
            <a:r>
              <a:rPr/>
              <a:t>Volt-Ohm-Meter – Test electrical circuitry</a:t>
            </a:r>
            <a:endParaRPr/>
          </a:p>
          <a:p>
            <a:pPr>
              <a:defRPr/>
            </a:pPr>
            <a:r>
              <a:rPr/>
              <a:t>Thumb Drives – Used for software, Anti-Malware tools and another for other tools</a:t>
            </a:r>
            <a:endParaRPr/>
          </a:p>
        </p:txBody>
      </p:sp>
      <p:sp>
        <p:nvSpPr>
          <p:cNvPr id="1526092806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Tools Of The Trade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480553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8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The Troubleshooting Theory</a:t>
            </a:r>
            <a:endParaRPr/>
          </a:p>
        </p:txBody>
      </p:sp>
      <p:sp>
        <p:nvSpPr>
          <p:cNvPr id="1605066920" name="Текст 2"/>
          <p:cNvSpPr>
            <a:spLocks noGrp="1"/>
          </p:cNvSpPr>
          <p:nvPr>
            <p:ph idx="1"/>
          </p:nvPr>
        </p:nvSpPr>
        <p:spPr bwMode="auto">
          <a:xfrm>
            <a:off x="609598" y="1600200"/>
            <a:ext cx="10972800" cy="4525961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/>
          <a:p>
            <a:pPr>
              <a:defRPr/>
            </a:pPr>
            <a:r>
              <a:rPr sz="8000" b="1"/>
              <a:t>Step 1:</a:t>
            </a:r>
            <a:r>
              <a:rPr sz="8000"/>
              <a:t> Identify the problem – Ask the user about the problem in question – Take a look at the System – Review System &amp; Application logs. </a:t>
            </a:r>
            <a:endParaRPr sz="8000"/>
          </a:p>
          <a:p>
            <a:pPr>
              <a:defRPr/>
            </a:pPr>
            <a:r>
              <a:rPr sz="8000" b="1"/>
              <a:t>Step 2:</a:t>
            </a:r>
            <a:r>
              <a:rPr sz="8000" b="0"/>
              <a:t> Come up with a probable cause. Test the theory to determine the cause – If the theory isn’t confirmed</a:t>
            </a:r>
            <a:r>
              <a:rPr lang="en-GB" sz="8000" b="0"/>
              <a:t> re-establish a new theory</a:t>
            </a:r>
            <a:endParaRPr lang="en-GB" sz="8000" b="0"/>
          </a:p>
          <a:p>
            <a:pPr>
              <a:defRPr/>
            </a:pPr>
            <a:r>
              <a:rPr lang="en-GB" sz="8000" b="1"/>
              <a:t>Step 3:</a:t>
            </a:r>
            <a:r>
              <a:rPr lang="en-GB" sz="8000" b="0"/>
              <a:t> Escalate the issue, if necessary</a:t>
            </a:r>
            <a:endParaRPr lang="en-GB" sz="8000" b="0"/>
          </a:p>
          <a:p>
            <a:pPr>
              <a:defRPr/>
            </a:pPr>
            <a:r>
              <a:rPr lang="en-GB" sz="8000" b="1"/>
              <a:t>Step 4: </a:t>
            </a:r>
            <a:r>
              <a:rPr lang="en-GB" sz="8000" b="0"/>
              <a:t>Establish </a:t>
            </a:r>
            <a:r>
              <a:rPr lang="en-GB" sz="8000" b="0"/>
              <a:t>a plan of action to resolve the problem and implement the solution</a:t>
            </a:r>
            <a:endParaRPr lang="en-GB" sz="8000" b="0"/>
          </a:p>
          <a:p>
            <a:pPr>
              <a:defRPr/>
            </a:pPr>
            <a:r>
              <a:rPr lang="en-GB" sz="8000" b="1"/>
              <a:t>Step 5:</a:t>
            </a:r>
            <a:r>
              <a:rPr lang="en-GB" sz="8000" b="0"/>
              <a:t> Verify full functionality – wait until the user is satisfied with the results. If applicable, implement preventative measures</a:t>
            </a:r>
            <a:endParaRPr lang="en-GB" sz="8000" b="0"/>
          </a:p>
          <a:p>
            <a:pPr>
              <a:defRPr/>
            </a:pPr>
            <a:r>
              <a:rPr lang="en-GB" sz="8000" b="1"/>
              <a:t>Step 6:</a:t>
            </a:r>
            <a:r>
              <a:rPr lang="en-GB" sz="8000" b="0"/>
              <a:t> Document findings, actions and outcomes </a:t>
            </a:r>
            <a:endParaRPr sz="8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2023-02-27T19:16:31Z</dcterms:modified>
  <cp:category/>
  <cp:contentStatus/>
  <cp:version/>
</cp:coreProperties>
</file>