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3187-B104-0A47-98CA-78AA6FD093B6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530D-F261-2742-81B3-4083D469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/>
                <a:cs typeface="Times"/>
              </a:rPr>
              <a:t>e</a:t>
            </a:r>
            <a:r>
              <a:rPr lang="en-US" dirty="0" err="1" smtClean="0">
                <a:latin typeface="Times"/>
                <a:cs typeface="Times"/>
              </a:rPr>
              <a:t>val</a:t>
            </a:r>
            <a:r>
              <a:rPr lang="en-US" dirty="0" smtClean="0">
                <a:latin typeface="Times"/>
                <a:cs typeface="Times"/>
              </a:rPr>
              <a:t>-criteria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As per IETF91 feedback, moved from </a:t>
            </a:r>
            <a:r>
              <a:rPr lang="en-US" sz="2400" dirty="0" err="1">
                <a:latin typeface="Courier"/>
                <a:cs typeface="Courier"/>
              </a:rPr>
              <a:t>eval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test:</a:t>
            </a: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Times"/>
                <a:cs typeface="Times"/>
              </a:rPr>
              <a:t>“List of Network Parameters” to Section 5.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“Traffic Models” to Section 6</a:t>
            </a:r>
          </a:p>
          <a:p>
            <a:pPr lvl="3"/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Guidelines (section 4) will be fixed in next version</a:t>
            </a:r>
          </a:p>
          <a:p>
            <a:pPr lvl="3"/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Keep it baking as the </a:t>
            </a:r>
            <a:r>
              <a:rPr lang="en-US" sz="2400" dirty="0" err="1" smtClean="0">
                <a:latin typeface="Courier"/>
                <a:cs typeface="Courier"/>
              </a:rPr>
              <a:t>eval</a:t>
            </a:r>
            <a:r>
              <a:rPr lang="en-US" sz="2400" dirty="0" smtClean="0">
                <a:latin typeface="Courier"/>
                <a:cs typeface="Courier"/>
              </a:rPr>
              <a:t>-tests </a:t>
            </a:r>
            <a:r>
              <a:rPr lang="en-US" dirty="0" smtClean="0">
                <a:latin typeface="Times"/>
                <a:cs typeface="Times"/>
              </a:rPr>
              <a:t>mature</a:t>
            </a:r>
            <a:r>
              <a:rPr lang="en-US" dirty="0" smtClean="0">
                <a:latin typeface="Times"/>
                <a:cs typeface="Times"/>
              </a:rPr>
              <a:t>.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864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eval-criteria</vt:lpstr>
    </vt:vector>
  </TitlesOfParts>
  <Company>callstats.io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Criteria</dc:title>
  <dc:creator>Varun</dc:creator>
  <cp:lastModifiedBy>Varun</cp:lastModifiedBy>
  <cp:revision>4</cp:revision>
  <dcterms:created xsi:type="dcterms:W3CDTF">2015-03-25T18:28:45Z</dcterms:created>
  <dcterms:modified xsi:type="dcterms:W3CDTF">2015-03-25T18:43:49Z</dcterms:modified>
</cp:coreProperties>
</file>