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04B0-E8B4-C549-92E1-918D69CF6361}" type="datetimeFigureOut">
              <a:rPr lang="en-US" smtClean="0"/>
              <a:t>7/17/15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5BED-09AF-0A43-8908-A3BE662E5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archive.org/interesting.php" TargetMode="Externa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rn.fi/URN:ISBN:978-952-60-6221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for various drafts in RMCAT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Varun Singh</a:t>
            </a:r>
          </a:p>
          <a:p>
            <a:r>
              <a:rPr lang="en-US" dirty="0" smtClean="0"/>
              <a:t>19/20.July. 2015</a:t>
            </a:r>
          </a:p>
          <a:p>
            <a:r>
              <a:rPr lang="en-US" dirty="0" smtClean="0"/>
              <a:t>Prague, IETF 93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ietf</a:t>
            </a:r>
            <a:r>
              <a:rPr lang="en-US" dirty="0" smtClean="0"/>
              <a:t>-</a:t>
            </a:r>
            <a:r>
              <a:rPr lang="en-US" dirty="0" err="1" smtClean="0"/>
              <a:t>rmcat</a:t>
            </a:r>
            <a:r>
              <a:rPr lang="en-US" dirty="0" smtClean="0"/>
              <a:t>-</a:t>
            </a:r>
            <a:r>
              <a:rPr lang="en-US" dirty="0" err="1" smtClean="0"/>
              <a:t>eval</a:t>
            </a:r>
            <a:r>
              <a:rPr lang="en-US" dirty="0" smtClean="0"/>
              <a:t>-criteria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3: Metrics need to be normalized</a:t>
            </a:r>
          </a:p>
          <a:p>
            <a:pPr lvl="1"/>
            <a:r>
              <a:rPr lang="en-US" dirty="0" smtClean="0"/>
              <a:t>Feedback appreciated from algorithm proponents</a:t>
            </a:r>
          </a:p>
          <a:p>
            <a:endParaRPr lang="en-US" dirty="0"/>
          </a:p>
          <a:p>
            <a:r>
              <a:rPr lang="en-US" dirty="0" smtClean="0"/>
              <a:t>Section 4: Guidelines</a:t>
            </a:r>
          </a:p>
          <a:p>
            <a:pPr lvl="1"/>
            <a:r>
              <a:rPr lang="en-US" dirty="0" smtClean="0"/>
              <a:t>Move things that are already in the requirements draft</a:t>
            </a:r>
          </a:p>
          <a:p>
            <a:endParaRPr lang="en-US" dirty="0"/>
          </a:p>
          <a:p>
            <a:r>
              <a:rPr lang="en-US" dirty="0" smtClean="0"/>
              <a:t>Section  5:</a:t>
            </a:r>
          </a:p>
          <a:p>
            <a:pPr lvl="1"/>
            <a:r>
              <a:rPr lang="en-US" dirty="0" smtClean="0"/>
              <a:t>Jitter Model, which one is used in evaluations? Are both used?</a:t>
            </a:r>
          </a:p>
          <a:p>
            <a:pPr lvl="1"/>
            <a:r>
              <a:rPr lang="en-US" dirty="0" smtClean="0"/>
              <a:t>Jitter Model, Google had a new proposal, add it?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 (short TCP)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Short TCP, got input from Mozilla </a:t>
            </a:r>
            <a:r>
              <a:rPr lang="en-US" dirty="0" smtClean="0">
                <a:sym typeface="Wingdings"/>
              </a:rPr>
              <a:t> use </a:t>
            </a:r>
            <a:r>
              <a:rPr lang="en-US" dirty="0" smtClean="0">
                <a:sym typeface="Wingdings"/>
                <a:hlinkClick r:id="rId2"/>
              </a:rPr>
              <a:t>http://httparchive.org/interesting.php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Average bytes per page: 2135 kB</a:t>
            </a:r>
          </a:p>
          <a:p>
            <a:r>
              <a:rPr lang="en-US" dirty="0" smtClean="0"/>
              <a:t>Distribution of HTML Document Transfer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86" y="3454400"/>
            <a:ext cx="7620000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3209" y="6488668"/>
            <a:ext cx="377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httparchive.org</a:t>
            </a:r>
            <a:r>
              <a:rPr lang="en-US" dirty="0" smtClean="0"/>
              <a:t>/</a:t>
            </a:r>
            <a:r>
              <a:rPr lang="en-US" dirty="0" err="1" smtClean="0"/>
              <a:t>interesting.php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434865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July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singh</a:t>
            </a:r>
            <a:r>
              <a:rPr lang="en-US" dirty="0" smtClean="0"/>
              <a:t>-</a:t>
            </a:r>
            <a:r>
              <a:rPr lang="en-US" dirty="0" err="1" smtClean="0"/>
              <a:t>rmcat</a:t>
            </a:r>
            <a:r>
              <a:rPr lang="en-US" dirty="0" smtClean="0"/>
              <a:t>-cc-app-interactions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</a:p>
          <a:p>
            <a:r>
              <a:rPr lang="en-US" dirty="0" smtClean="0"/>
              <a:t>New document perhaps after WebRTC Interim in September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singh</a:t>
            </a:r>
            <a:r>
              <a:rPr lang="en-US" dirty="0" smtClean="0"/>
              <a:t>-</a:t>
            </a:r>
            <a:r>
              <a:rPr lang="en-US" dirty="0" err="1" smtClean="0"/>
              <a:t>rmcat</a:t>
            </a:r>
            <a:r>
              <a:rPr lang="en-US" dirty="0" smtClean="0"/>
              <a:t>-adaptive-</a:t>
            </a:r>
            <a:r>
              <a:rPr lang="en-US" dirty="0" err="1" smtClean="0"/>
              <a:t>fec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new evaluations</a:t>
            </a:r>
          </a:p>
          <a:p>
            <a:r>
              <a:rPr lang="en-US" dirty="0" smtClean="0"/>
              <a:t>Incorporating adaptive FEC with existing solutions</a:t>
            </a:r>
          </a:p>
          <a:p>
            <a:r>
              <a:rPr lang="en-US" dirty="0" smtClean="0"/>
              <a:t>Expect updates in Japan.</a:t>
            </a:r>
          </a:p>
          <a:p>
            <a:endParaRPr lang="en-US" dirty="0"/>
          </a:p>
          <a:p>
            <a:r>
              <a:rPr lang="en-US" dirty="0" smtClean="0"/>
              <a:t>Reading material </a:t>
            </a:r>
          </a:p>
          <a:p>
            <a:pPr lvl="1"/>
            <a:r>
              <a:rPr lang="en-US" dirty="0" smtClean="0"/>
              <a:t>Thesis: Protocol and Algorithms for Adaptive Multimedia Systems</a:t>
            </a:r>
          </a:p>
          <a:p>
            <a:pPr lvl="1"/>
            <a:r>
              <a:rPr lang="en-US" dirty="0" smtClean="0">
                <a:hlinkClick r:id="rId2"/>
              </a:rPr>
              <a:t>http://urn.fi/URN:ISBN:978-952-60-6221-1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148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Wingdings</vt:lpstr>
      <vt:lpstr>Arial</vt:lpstr>
      <vt:lpstr>Office Theme</vt:lpstr>
      <vt:lpstr>Updates for various drafts in RMCAT</vt:lpstr>
      <vt:lpstr>ietf-rmcat-eval-criteria</vt:lpstr>
      <vt:lpstr>Traffic Model (short TCP)</vt:lpstr>
      <vt:lpstr>singh-rmcat-cc-app-interactions</vt:lpstr>
      <vt:lpstr>singh-rmcat-adaptive-fec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for various drafts in RMCAT</dc:title>
  <dc:creator>Microsoft Office User</dc:creator>
  <cp:lastModifiedBy>Microsoft Office User</cp:lastModifiedBy>
  <cp:revision>3</cp:revision>
  <dcterms:created xsi:type="dcterms:W3CDTF">2015-07-17T11:20:59Z</dcterms:created>
  <dcterms:modified xsi:type="dcterms:W3CDTF">2015-07-17T11:44:14Z</dcterms:modified>
</cp:coreProperties>
</file>