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6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CBB9-E157-F642-A6A3-D102AEFE414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F5EB-1989-2648-AAFE-2F8AD385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rfcdiff?url2=draft-ietf-rmcat-eval-criteria-04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-criteria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update in -04</a:t>
            </a:r>
          </a:p>
          <a:p>
            <a:pPr lvl="1"/>
            <a:r>
              <a:rPr lang="en-US" dirty="0" smtClean="0"/>
              <a:t>See diff: </a:t>
            </a:r>
            <a:r>
              <a:rPr lang="en-US" sz="1600" dirty="0" smtClean="0">
                <a:hlinkClick r:id="rId2"/>
              </a:rPr>
              <a:t>https://tools.ietf.org/rfcdiff?url2=draft-ietf-rmcat-eval-criteria-04.txt</a:t>
            </a:r>
            <a:endParaRPr lang="en-US" sz="1600" dirty="0" smtClean="0"/>
          </a:p>
          <a:p>
            <a:r>
              <a:rPr lang="en-US" dirty="0" smtClean="0"/>
              <a:t>Guidelines are removed</a:t>
            </a:r>
          </a:p>
          <a:p>
            <a:pPr lvl="1"/>
            <a:r>
              <a:rPr lang="en-US" b="1" dirty="0" smtClean="0"/>
              <a:t>Reason</a:t>
            </a:r>
            <a:r>
              <a:rPr lang="en-US" dirty="0" smtClean="0"/>
              <a:t>: overlap with requirements </a:t>
            </a:r>
          </a:p>
          <a:p>
            <a:pPr lvl="1"/>
            <a:r>
              <a:rPr lang="en-US" dirty="0" smtClean="0"/>
              <a:t>Group has made progress on 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ireless test-cases</a:t>
            </a:r>
          </a:p>
          <a:p>
            <a:pPr lvl="2"/>
            <a:r>
              <a:rPr lang="en-US" dirty="0" smtClean="0"/>
              <a:t>Simulating video</a:t>
            </a:r>
          </a:p>
        </p:txBody>
      </p:sp>
    </p:spTree>
    <p:extLst>
      <p:ext uri="{BB962C8B-B14F-4D97-AF65-F5344CB8AC3E}">
        <p14:creationId xmlns:p14="http://schemas.microsoft.com/office/powerpoint/2010/main" val="6197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-criteria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Added:</a:t>
            </a:r>
          </a:p>
          <a:p>
            <a:pPr lvl="1"/>
            <a:r>
              <a:rPr lang="en-US" dirty="0" smtClean="0"/>
              <a:t>Short TCP model (as discussed in Prague, IETF93)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Minor updates pending</a:t>
            </a:r>
          </a:p>
          <a:p>
            <a:pPr lvl="1"/>
            <a:r>
              <a:rPr lang="en-US" dirty="0" smtClean="0"/>
              <a:t>Add details to Google’s Jitter model</a:t>
            </a:r>
          </a:p>
          <a:p>
            <a:pPr lvl="1"/>
            <a:r>
              <a:rPr lang="en-US" dirty="0" smtClean="0"/>
              <a:t>Metrics</a:t>
            </a:r>
            <a:r>
              <a:rPr lang="is-IS" dirty="0" smtClean="0"/>
              <a:t>… </a:t>
            </a:r>
          </a:p>
          <a:p>
            <a:pPr lvl="2"/>
            <a:r>
              <a:rPr lang="en-US" dirty="0" smtClean="0"/>
              <a:t>A</a:t>
            </a:r>
            <a:r>
              <a:rPr lang="is-IS" smtClean="0"/>
              <a:t>dd more as evaluations mature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9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eval-criteria (1/2)</vt:lpstr>
      <vt:lpstr>eval-criteria (2/2)</vt:lpstr>
    </vt:vector>
  </TitlesOfParts>
  <Company>callstats.io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eval-criteria (1/2)</dc:title>
  <dc:creator>Varun</dc:creator>
  <cp:lastModifiedBy>Varun</cp:lastModifiedBy>
  <cp:revision>1</cp:revision>
  <dcterms:created xsi:type="dcterms:W3CDTF">2015-11-02T00:13:58Z</dcterms:created>
  <dcterms:modified xsi:type="dcterms:W3CDTF">2015-11-02T00:22:23Z</dcterms:modified>
</cp:coreProperties>
</file>